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1" r:id="rId1"/>
    <p:sldMasterId id="2147484603" r:id="rId2"/>
    <p:sldMasterId id="2147484615" r:id="rId3"/>
  </p:sldMasterIdLst>
  <p:notesMasterIdLst>
    <p:notesMasterId r:id="rId38"/>
  </p:notesMasterIdLst>
  <p:handoutMasterIdLst>
    <p:handoutMasterId r:id="rId39"/>
  </p:handoutMasterIdLst>
  <p:sldIdLst>
    <p:sldId id="361" r:id="rId4"/>
    <p:sldId id="624" r:id="rId5"/>
    <p:sldId id="584" r:id="rId6"/>
    <p:sldId id="763" r:id="rId7"/>
    <p:sldId id="695" r:id="rId8"/>
    <p:sldId id="499" r:id="rId9"/>
    <p:sldId id="732" r:id="rId10"/>
    <p:sldId id="676" r:id="rId11"/>
    <p:sldId id="746" r:id="rId12"/>
    <p:sldId id="748" r:id="rId13"/>
    <p:sldId id="747" r:id="rId14"/>
    <p:sldId id="731" r:id="rId15"/>
    <p:sldId id="749" r:id="rId16"/>
    <p:sldId id="678" r:id="rId17"/>
    <p:sldId id="696" r:id="rId18"/>
    <p:sldId id="765" r:id="rId19"/>
    <p:sldId id="730" r:id="rId20"/>
    <p:sldId id="680" r:id="rId21"/>
    <p:sldId id="743" r:id="rId22"/>
    <p:sldId id="742" r:id="rId23"/>
    <p:sldId id="750" r:id="rId24"/>
    <p:sldId id="681" r:id="rId25"/>
    <p:sldId id="766" r:id="rId26"/>
    <p:sldId id="751" r:id="rId27"/>
    <p:sldId id="745" r:id="rId28"/>
    <p:sldId id="762" r:id="rId29"/>
    <p:sldId id="761" r:id="rId30"/>
    <p:sldId id="758" r:id="rId31"/>
    <p:sldId id="741" r:id="rId32"/>
    <p:sldId id="719" r:id="rId33"/>
    <p:sldId id="737" r:id="rId34"/>
    <p:sldId id="764" r:id="rId35"/>
    <p:sldId id="675" r:id="rId36"/>
    <p:sldId id="651" r:id="rId37"/>
  </p:sldIdLst>
  <p:sldSz cx="9906000" cy="6858000" type="A4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CCCCFF"/>
    <a:srgbClr val="9933FF"/>
    <a:srgbClr val="BEDCAA"/>
    <a:srgbClr val="FF33CC"/>
    <a:srgbClr val="6666FF"/>
    <a:srgbClr val="FFCCFF"/>
    <a:srgbClr val="66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5320" autoAdjust="0"/>
  </p:normalViewPr>
  <p:slideViewPr>
    <p:cSldViewPr>
      <p:cViewPr varScale="1">
        <p:scale>
          <a:sx n="84" d="100"/>
          <a:sy n="84" d="100"/>
        </p:scale>
        <p:origin x="1262" y="9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2" d="100"/>
          <a:sy n="82" d="100"/>
        </p:scale>
        <p:origin x="2770" y="-1090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7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73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72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0F8EE-AD68-49A9-89D5-C261CDC8C5D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668C96-9ED3-48A7-8CB8-C2752B0F546E}">
      <dgm:prSet phldrT="[文字]"/>
      <dgm:spPr/>
      <dgm:t>
        <a:bodyPr/>
        <a:lstStyle/>
        <a:p>
          <a:r>
            <a:rPr lang="en-US" altLang="zh-TW" dirty="0" smtClean="0"/>
            <a:t>Identify problems</a:t>
          </a:r>
          <a:endParaRPr lang="zh-TW" altLang="en-US" dirty="0"/>
        </a:p>
      </dgm:t>
    </dgm:pt>
    <dgm:pt modelId="{6EE1484D-E076-4BEA-844C-22927901D8E5}" type="parTrans" cxnId="{D525DA8F-D986-4A3F-9B4C-675A822E94E5}">
      <dgm:prSet/>
      <dgm:spPr/>
      <dgm:t>
        <a:bodyPr/>
        <a:lstStyle/>
        <a:p>
          <a:endParaRPr lang="zh-TW" altLang="en-US"/>
        </a:p>
      </dgm:t>
    </dgm:pt>
    <dgm:pt modelId="{C7383777-D7ED-4E6C-B18D-A9229EE2F4A3}" type="sibTrans" cxnId="{D525DA8F-D986-4A3F-9B4C-675A822E94E5}">
      <dgm:prSet/>
      <dgm:spPr/>
      <dgm:t>
        <a:bodyPr/>
        <a:lstStyle/>
        <a:p>
          <a:endParaRPr lang="zh-TW" altLang="en-US"/>
        </a:p>
      </dgm:t>
    </dgm:pt>
    <dgm:pt modelId="{87C7E520-E5E8-492F-B9E3-AA1B1BFA0EAC}">
      <dgm:prSet phldrT="[文字]"/>
      <dgm:spPr/>
      <dgm:t>
        <a:bodyPr/>
        <a:lstStyle/>
        <a:p>
          <a:r>
            <a:rPr lang="en-US" altLang="zh-TW" dirty="0" smtClean="0"/>
            <a:t>Search information &amp; find solutions</a:t>
          </a:r>
          <a:endParaRPr lang="zh-TW" altLang="en-US" dirty="0"/>
        </a:p>
      </dgm:t>
    </dgm:pt>
    <dgm:pt modelId="{DB08D29E-371A-4143-9936-B764FF86F8B2}" type="parTrans" cxnId="{54EEA38A-D90C-4C9F-80B5-8A5C337EF2B4}">
      <dgm:prSet/>
      <dgm:spPr/>
      <dgm:t>
        <a:bodyPr/>
        <a:lstStyle/>
        <a:p>
          <a:endParaRPr lang="zh-TW" altLang="en-US"/>
        </a:p>
      </dgm:t>
    </dgm:pt>
    <dgm:pt modelId="{FB9FE7C8-0982-4596-B617-C31096A2B2BE}" type="sibTrans" cxnId="{54EEA38A-D90C-4C9F-80B5-8A5C337EF2B4}">
      <dgm:prSet/>
      <dgm:spPr/>
      <dgm:t>
        <a:bodyPr/>
        <a:lstStyle/>
        <a:p>
          <a:endParaRPr lang="zh-TW" altLang="en-US"/>
        </a:p>
      </dgm:t>
    </dgm:pt>
    <dgm:pt modelId="{86E81A94-4198-4F6F-A970-432064E596A7}">
      <dgm:prSet phldrT="[文字]"/>
      <dgm:spPr/>
      <dgm:t>
        <a:bodyPr/>
        <a:lstStyle/>
        <a:p>
          <a:r>
            <a:rPr lang="en-US" altLang="zh-TW" dirty="0" smtClean="0"/>
            <a:t>Select a solution</a:t>
          </a:r>
          <a:endParaRPr lang="zh-TW" altLang="en-US" dirty="0"/>
        </a:p>
      </dgm:t>
    </dgm:pt>
    <dgm:pt modelId="{1DA1EFD2-A895-45C8-9586-23D228538DD6}" type="parTrans" cxnId="{C30CCB57-6635-4CCD-838F-75E2CD8A8B5F}">
      <dgm:prSet/>
      <dgm:spPr/>
      <dgm:t>
        <a:bodyPr/>
        <a:lstStyle/>
        <a:p>
          <a:endParaRPr lang="zh-TW" altLang="en-US"/>
        </a:p>
      </dgm:t>
    </dgm:pt>
    <dgm:pt modelId="{73CEC27E-C0F5-4D11-8211-BDD394CCD8CD}" type="sibTrans" cxnId="{C30CCB57-6635-4CCD-838F-75E2CD8A8B5F}">
      <dgm:prSet/>
      <dgm:spPr/>
      <dgm:t>
        <a:bodyPr/>
        <a:lstStyle/>
        <a:p>
          <a:endParaRPr lang="zh-TW" altLang="en-US"/>
        </a:p>
      </dgm:t>
    </dgm:pt>
    <dgm:pt modelId="{A0E4A2E1-83E5-49B1-8A6F-6761B0F5A7C3}">
      <dgm:prSet phldrT="[文字]"/>
      <dgm:spPr/>
      <dgm:t>
        <a:bodyPr/>
        <a:lstStyle/>
        <a:p>
          <a:r>
            <a:rPr lang="en-US" altLang="zh-TW" dirty="0" smtClean="0"/>
            <a:t>Plan &amp; implement the solution</a:t>
          </a:r>
          <a:endParaRPr lang="zh-TW" altLang="en-US" dirty="0"/>
        </a:p>
      </dgm:t>
    </dgm:pt>
    <dgm:pt modelId="{F58553B1-BBA1-471E-BDF8-7AF4FF3A7FE7}" type="parTrans" cxnId="{D18E5258-CF53-4A3F-AA19-9F0961CD6158}">
      <dgm:prSet/>
      <dgm:spPr/>
      <dgm:t>
        <a:bodyPr/>
        <a:lstStyle/>
        <a:p>
          <a:endParaRPr lang="zh-TW" altLang="en-US"/>
        </a:p>
      </dgm:t>
    </dgm:pt>
    <dgm:pt modelId="{4157C32E-02AF-41A1-898F-FAF2B03DC4FE}" type="sibTrans" cxnId="{D18E5258-CF53-4A3F-AA19-9F0961CD6158}">
      <dgm:prSet/>
      <dgm:spPr/>
      <dgm:t>
        <a:bodyPr/>
        <a:lstStyle/>
        <a:p>
          <a:endParaRPr lang="zh-TW" altLang="en-US"/>
        </a:p>
      </dgm:t>
    </dgm:pt>
    <dgm:pt modelId="{6DEA3420-75B6-4E14-B873-FE4D6E1D5426}">
      <dgm:prSet phldrT="[文字]"/>
      <dgm:spPr/>
      <dgm:t>
        <a:bodyPr/>
        <a:lstStyle/>
        <a:p>
          <a:r>
            <a:rPr lang="en-US" altLang="zh-TW" dirty="0" smtClean="0"/>
            <a:t>Test &amp; evaluate the solution</a:t>
          </a:r>
          <a:endParaRPr lang="zh-TW" altLang="en-US" dirty="0"/>
        </a:p>
      </dgm:t>
    </dgm:pt>
    <dgm:pt modelId="{8BD09DED-A95B-4703-A672-2605A678CA7E}" type="parTrans" cxnId="{AE7C2CF7-89EE-4AD3-9078-E9B1EB1E1553}">
      <dgm:prSet/>
      <dgm:spPr/>
      <dgm:t>
        <a:bodyPr/>
        <a:lstStyle/>
        <a:p>
          <a:endParaRPr lang="zh-TW" altLang="en-US"/>
        </a:p>
      </dgm:t>
    </dgm:pt>
    <dgm:pt modelId="{DD8D8634-548B-4CAF-B950-E03E54466CCA}" type="sibTrans" cxnId="{AE7C2CF7-89EE-4AD3-9078-E9B1EB1E1553}">
      <dgm:prSet/>
      <dgm:spPr/>
      <dgm:t>
        <a:bodyPr/>
        <a:lstStyle/>
        <a:p>
          <a:endParaRPr lang="zh-TW" altLang="en-US"/>
        </a:p>
      </dgm:t>
    </dgm:pt>
    <dgm:pt modelId="{F4A9DA8E-30F0-41AF-88C8-081A50C75B4D}" type="pres">
      <dgm:prSet presAssocID="{DC90F8EE-AD68-49A9-89D5-C261CDC8C5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117D87-2B0D-4257-AF9B-ADF87C413E01}" type="pres">
      <dgm:prSet presAssocID="{B9668C96-9ED3-48A7-8CB8-C2752B0F546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EF0B01-A34A-46D5-AA57-E1F69156EBB6}" type="pres">
      <dgm:prSet presAssocID="{B9668C96-9ED3-48A7-8CB8-C2752B0F546E}" presName="spNode" presStyleCnt="0"/>
      <dgm:spPr/>
    </dgm:pt>
    <dgm:pt modelId="{86DA8A94-EBE4-40BD-B57C-1DBA0F7ECF20}" type="pres">
      <dgm:prSet presAssocID="{C7383777-D7ED-4E6C-B18D-A9229EE2F4A3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885F343C-4595-4202-B379-387983C1999D}" type="pres">
      <dgm:prSet presAssocID="{87C7E520-E5E8-492F-B9E3-AA1B1BFA0E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FC69CD-D592-42C5-8FF6-F4D50CA9408A}" type="pres">
      <dgm:prSet presAssocID="{87C7E520-E5E8-492F-B9E3-AA1B1BFA0EAC}" presName="spNode" presStyleCnt="0"/>
      <dgm:spPr/>
    </dgm:pt>
    <dgm:pt modelId="{E5C343B6-8B9B-4DC0-A0F3-E728CE8A7ABD}" type="pres">
      <dgm:prSet presAssocID="{FB9FE7C8-0982-4596-B617-C31096A2B2BE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864F132A-D0D3-4237-A44C-7C8932FB69B3}" type="pres">
      <dgm:prSet presAssocID="{86E81A94-4198-4F6F-A970-432064E596A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5A4871-8745-4E30-AD23-ED301FA117DD}" type="pres">
      <dgm:prSet presAssocID="{86E81A94-4198-4F6F-A970-432064E596A7}" presName="spNode" presStyleCnt="0"/>
      <dgm:spPr/>
    </dgm:pt>
    <dgm:pt modelId="{70815B9F-421B-4706-8D58-2F5356B8A6CB}" type="pres">
      <dgm:prSet presAssocID="{73CEC27E-C0F5-4D11-8211-BDD394CCD8CD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D581D5C1-C80F-489F-86FD-5DC42E3A0B3F}" type="pres">
      <dgm:prSet presAssocID="{A0E4A2E1-83E5-49B1-8A6F-6761B0F5A7C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ADCFD9-9E7A-4B84-B07B-431C94A16B93}" type="pres">
      <dgm:prSet presAssocID="{A0E4A2E1-83E5-49B1-8A6F-6761B0F5A7C3}" presName="spNode" presStyleCnt="0"/>
      <dgm:spPr/>
    </dgm:pt>
    <dgm:pt modelId="{2427588A-EE14-4313-8A20-B45237EA6E19}" type="pres">
      <dgm:prSet presAssocID="{4157C32E-02AF-41A1-898F-FAF2B03DC4FE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44BBE3B9-2283-4FD4-829D-2D5E6CB406B4}" type="pres">
      <dgm:prSet presAssocID="{6DEA3420-75B6-4E14-B873-FE4D6E1D54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63BE6E-A892-4E96-8847-FA8E88EBF832}" type="pres">
      <dgm:prSet presAssocID="{6DEA3420-75B6-4E14-B873-FE4D6E1D5426}" presName="spNode" presStyleCnt="0"/>
      <dgm:spPr/>
    </dgm:pt>
    <dgm:pt modelId="{B126C998-EA3B-4EDE-93E4-BC98A4E62B89}" type="pres">
      <dgm:prSet presAssocID="{DD8D8634-548B-4CAF-B950-E03E54466CCA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D525DA8F-D986-4A3F-9B4C-675A822E94E5}" srcId="{DC90F8EE-AD68-49A9-89D5-C261CDC8C5D0}" destId="{B9668C96-9ED3-48A7-8CB8-C2752B0F546E}" srcOrd="0" destOrd="0" parTransId="{6EE1484D-E076-4BEA-844C-22927901D8E5}" sibTransId="{C7383777-D7ED-4E6C-B18D-A9229EE2F4A3}"/>
    <dgm:cxn modelId="{5C104600-CC3C-44C0-B077-66187B699894}" type="presOf" srcId="{4157C32E-02AF-41A1-898F-FAF2B03DC4FE}" destId="{2427588A-EE14-4313-8A20-B45237EA6E19}" srcOrd="0" destOrd="0" presId="urn:microsoft.com/office/officeart/2005/8/layout/cycle6"/>
    <dgm:cxn modelId="{54EEA38A-D90C-4C9F-80B5-8A5C337EF2B4}" srcId="{DC90F8EE-AD68-49A9-89D5-C261CDC8C5D0}" destId="{87C7E520-E5E8-492F-B9E3-AA1B1BFA0EAC}" srcOrd="1" destOrd="0" parTransId="{DB08D29E-371A-4143-9936-B764FF86F8B2}" sibTransId="{FB9FE7C8-0982-4596-B617-C31096A2B2BE}"/>
    <dgm:cxn modelId="{CB3A7808-1ECF-4596-B626-F3901441985B}" type="presOf" srcId="{86E81A94-4198-4F6F-A970-432064E596A7}" destId="{864F132A-D0D3-4237-A44C-7C8932FB69B3}" srcOrd="0" destOrd="0" presId="urn:microsoft.com/office/officeart/2005/8/layout/cycle6"/>
    <dgm:cxn modelId="{AF908EDC-16F5-4E97-8491-934513F5913F}" type="presOf" srcId="{73CEC27E-C0F5-4D11-8211-BDD394CCD8CD}" destId="{70815B9F-421B-4706-8D58-2F5356B8A6CB}" srcOrd="0" destOrd="0" presId="urn:microsoft.com/office/officeart/2005/8/layout/cycle6"/>
    <dgm:cxn modelId="{A4A23309-056E-49EC-BAEF-C37FEAA63266}" type="presOf" srcId="{C7383777-D7ED-4E6C-B18D-A9229EE2F4A3}" destId="{86DA8A94-EBE4-40BD-B57C-1DBA0F7ECF20}" srcOrd="0" destOrd="0" presId="urn:microsoft.com/office/officeart/2005/8/layout/cycle6"/>
    <dgm:cxn modelId="{C30CCB57-6635-4CCD-838F-75E2CD8A8B5F}" srcId="{DC90F8EE-AD68-49A9-89D5-C261CDC8C5D0}" destId="{86E81A94-4198-4F6F-A970-432064E596A7}" srcOrd="2" destOrd="0" parTransId="{1DA1EFD2-A895-45C8-9586-23D228538DD6}" sibTransId="{73CEC27E-C0F5-4D11-8211-BDD394CCD8CD}"/>
    <dgm:cxn modelId="{93E8428D-D06F-4A22-B953-83D3CD3578BF}" type="presOf" srcId="{6DEA3420-75B6-4E14-B873-FE4D6E1D5426}" destId="{44BBE3B9-2283-4FD4-829D-2D5E6CB406B4}" srcOrd="0" destOrd="0" presId="urn:microsoft.com/office/officeart/2005/8/layout/cycle6"/>
    <dgm:cxn modelId="{D18E5258-CF53-4A3F-AA19-9F0961CD6158}" srcId="{DC90F8EE-AD68-49A9-89D5-C261CDC8C5D0}" destId="{A0E4A2E1-83E5-49B1-8A6F-6761B0F5A7C3}" srcOrd="3" destOrd="0" parTransId="{F58553B1-BBA1-471E-BDF8-7AF4FF3A7FE7}" sibTransId="{4157C32E-02AF-41A1-898F-FAF2B03DC4FE}"/>
    <dgm:cxn modelId="{DEF5A928-9296-4A87-B387-CF419ED3F49F}" type="presOf" srcId="{FB9FE7C8-0982-4596-B617-C31096A2B2BE}" destId="{E5C343B6-8B9B-4DC0-A0F3-E728CE8A7ABD}" srcOrd="0" destOrd="0" presId="urn:microsoft.com/office/officeart/2005/8/layout/cycle6"/>
    <dgm:cxn modelId="{398640F8-ED74-493F-B33C-D90137CE969C}" type="presOf" srcId="{A0E4A2E1-83E5-49B1-8A6F-6761B0F5A7C3}" destId="{D581D5C1-C80F-489F-86FD-5DC42E3A0B3F}" srcOrd="0" destOrd="0" presId="urn:microsoft.com/office/officeart/2005/8/layout/cycle6"/>
    <dgm:cxn modelId="{F4631D61-8A7D-4FC1-9993-DE89DB0AAB06}" type="presOf" srcId="{DC90F8EE-AD68-49A9-89D5-C261CDC8C5D0}" destId="{F4A9DA8E-30F0-41AF-88C8-081A50C75B4D}" srcOrd="0" destOrd="0" presId="urn:microsoft.com/office/officeart/2005/8/layout/cycle6"/>
    <dgm:cxn modelId="{AF5FF8AC-6034-4D98-81C9-9C85CCEF4B85}" type="presOf" srcId="{DD8D8634-548B-4CAF-B950-E03E54466CCA}" destId="{B126C998-EA3B-4EDE-93E4-BC98A4E62B89}" srcOrd="0" destOrd="0" presId="urn:microsoft.com/office/officeart/2005/8/layout/cycle6"/>
    <dgm:cxn modelId="{AE7C2CF7-89EE-4AD3-9078-E9B1EB1E1553}" srcId="{DC90F8EE-AD68-49A9-89D5-C261CDC8C5D0}" destId="{6DEA3420-75B6-4E14-B873-FE4D6E1D5426}" srcOrd="4" destOrd="0" parTransId="{8BD09DED-A95B-4703-A672-2605A678CA7E}" sibTransId="{DD8D8634-548B-4CAF-B950-E03E54466CCA}"/>
    <dgm:cxn modelId="{0DA68889-38C7-49AA-AF4B-E68B222270C4}" type="presOf" srcId="{87C7E520-E5E8-492F-B9E3-AA1B1BFA0EAC}" destId="{885F343C-4595-4202-B379-387983C1999D}" srcOrd="0" destOrd="0" presId="urn:microsoft.com/office/officeart/2005/8/layout/cycle6"/>
    <dgm:cxn modelId="{E9F6846B-342B-467D-95F2-8DECDE0F62FC}" type="presOf" srcId="{B9668C96-9ED3-48A7-8CB8-C2752B0F546E}" destId="{96117D87-2B0D-4257-AF9B-ADF87C413E01}" srcOrd="0" destOrd="0" presId="urn:microsoft.com/office/officeart/2005/8/layout/cycle6"/>
    <dgm:cxn modelId="{00EED3C8-D1D9-4BBC-8F81-4C02DAE0C2C3}" type="presParOf" srcId="{F4A9DA8E-30F0-41AF-88C8-081A50C75B4D}" destId="{96117D87-2B0D-4257-AF9B-ADF87C413E01}" srcOrd="0" destOrd="0" presId="urn:microsoft.com/office/officeart/2005/8/layout/cycle6"/>
    <dgm:cxn modelId="{763D0779-98A8-4D37-BC75-7664850A9561}" type="presParOf" srcId="{F4A9DA8E-30F0-41AF-88C8-081A50C75B4D}" destId="{F8EF0B01-A34A-46D5-AA57-E1F69156EBB6}" srcOrd="1" destOrd="0" presId="urn:microsoft.com/office/officeart/2005/8/layout/cycle6"/>
    <dgm:cxn modelId="{E78CC5E7-195E-4D1C-B2EA-AD52774A435A}" type="presParOf" srcId="{F4A9DA8E-30F0-41AF-88C8-081A50C75B4D}" destId="{86DA8A94-EBE4-40BD-B57C-1DBA0F7ECF20}" srcOrd="2" destOrd="0" presId="urn:microsoft.com/office/officeart/2005/8/layout/cycle6"/>
    <dgm:cxn modelId="{3F60B110-EAD1-40BF-B9F9-619D585811BC}" type="presParOf" srcId="{F4A9DA8E-30F0-41AF-88C8-081A50C75B4D}" destId="{885F343C-4595-4202-B379-387983C1999D}" srcOrd="3" destOrd="0" presId="urn:microsoft.com/office/officeart/2005/8/layout/cycle6"/>
    <dgm:cxn modelId="{B2519731-D41F-4638-9FAF-5B01B8709A98}" type="presParOf" srcId="{F4A9DA8E-30F0-41AF-88C8-081A50C75B4D}" destId="{82FC69CD-D592-42C5-8FF6-F4D50CA9408A}" srcOrd="4" destOrd="0" presId="urn:microsoft.com/office/officeart/2005/8/layout/cycle6"/>
    <dgm:cxn modelId="{865EEB52-5856-44FB-989E-DF2D5AE8E71F}" type="presParOf" srcId="{F4A9DA8E-30F0-41AF-88C8-081A50C75B4D}" destId="{E5C343B6-8B9B-4DC0-A0F3-E728CE8A7ABD}" srcOrd="5" destOrd="0" presId="urn:microsoft.com/office/officeart/2005/8/layout/cycle6"/>
    <dgm:cxn modelId="{43D57ED5-224D-49D7-9ECC-0F87C6336205}" type="presParOf" srcId="{F4A9DA8E-30F0-41AF-88C8-081A50C75B4D}" destId="{864F132A-D0D3-4237-A44C-7C8932FB69B3}" srcOrd="6" destOrd="0" presId="urn:microsoft.com/office/officeart/2005/8/layout/cycle6"/>
    <dgm:cxn modelId="{E298FF56-7B9B-400E-8FF7-A9D728CB6B74}" type="presParOf" srcId="{F4A9DA8E-30F0-41AF-88C8-081A50C75B4D}" destId="{A15A4871-8745-4E30-AD23-ED301FA117DD}" srcOrd="7" destOrd="0" presId="urn:microsoft.com/office/officeart/2005/8/layout/cycle6"/>
    <dgm:cxn modelId="{9E8695F3-4052-45B0-B972-AA2A7C40EB01}" type="presParOf" srcId="{F4A9DA8E-30F0-41AF-88C8-081A50C75B4D}" destId="{70815B9F-421B-4706-8D58-2F5356B8A6CB}" srcOrd="8" destOrd="0" presId="urn:microsoft.com/office/officeart/2005/8/layout/cycle6"/>
    <dgm:cxn modelId="{0795D056-2E29-4266-AF8C-C3854AF4B7B3}" type="presParOf" srcId="{F4A9DA8E-30F0-41AF-88C8-081A50C75B4D}" destId="{D581D5C1-C80F-489F-86FD-5DC42E3A0B3F}" srcOrd="9" destOrd="0" presId="urn:microsoft.com/office/officeart/2005/8/layout/cycle6"/>
    <dgm:cxn modelId="{A8F40C9A-8EA7-444B-89F4-133AB7C80B27}" type="presParOf" srcId="{F4A9DA8E-30F0-41AF-88C8-081A50C75B4D}" destId="{F7ADCFD9-9E7A-4B84-B07B-431C94A16B93}" srcOrd="10" destOrd="0" presId="urn:microsoft.com/office/officeart/2005/8/layout/cycle6"/>
    <dgm:cxn modelId="{0A7B3BF5-9137-4338-923E-756219023C07}" type="presParOf" srcId="{F4A9DA8E-30F0-41AF-88C8-081A50C75B4D}" destId="{2427588A-EE14-4313-8A20-B45237EA6E19}" srcOrd="11" destOrd="0" presId="urn:microsoft.com/office/officeart/2005/8/layout/cycle6"/>
    <dgm:cxn modelId="{3649EB36-558E-41A6-A98D-C9C04A8DDD5E}" type="presParOf" srcId="{F4A9DA8E-30F0-41AF-88C8-081A50C75B4D}" destId="{44BBE3B9-2283-4FD4-829D-2D5E6CB406B4}" srcOrd="12" destOrd="0" presId="urn:microsoft.com/office/officeart/2005/8/layout/cycle6"/>
    <dgm:cxn modelId="{3A91C951-163F-42B9-84D5-D09630D8A4B1}" type="presParOf" srcId="{F4A9DA8E-30F0-41AF-88C8-081A50C75B4D}" destId="{AC63BE6E-A892-4E96-8847-FA8E88EBF832}" srcOrd="13" destOrd="0" presId="urn:microsoft.com/office/officeart/2005/8/layout/cycle6"/>
    <dgm:cxn modelId="{DCCC8025-4128-45A8-95CA-A38C228C94EF}" type="presParOf" srcId="{F4A9DA8E-30F0-41AF-88C8-081A50C75B4D}" destId="{B126C998-EA3B-4EDE-93E4-BC98A4E62B8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E86475-A9B4-43BF-BB85-F59BDFE91168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E9B42940-E031-4967-AF83-5A22480D0BEF}">
      <dgm:prSet phldrT="[文字]"/>
      <dgm:spPr/>
      <dgm:t>
        <a:bodyPr/>
        <a:lstStyle/>
        <a:p>
          <a:endParaRPr lang="zh-TW" altLang="en-US" dirty="0"/>
        </a:p>
      </dgm:t>
    </dgm:pt>
    <dgm:pt modelId="{4E48D10C-4887-4922-863E-18CA6E5AB9CF}" type="parTrans" cxnId="{9BADB4CB-1BF7-4398-AAD3-519240EA57D5}">
      <dgm:prSet/>
      <dgm:spPr/>
      <dgm:t>
        <a:bodyPr/>
        <a:lstStyle/>
        <a:p>
          <a:endParaRPr lang="zh-TW" altLang="en-US"/>
        </a:p>
      </dgm:t>
    </dgm:pt>
    <dgm:pt modelId="{3FAC0E9C-E709-4EF7-821C-C2E46848E7E1}" type="sibTrans" cxnId="{9BADB4CB-1BF7-4398-AAD3-519240EA57D5}">
      <dgm:prSet/>
      <dgm:spPr/>
      <dgm:t>
        <a:bodyPr/>
        <a:lstStyle/>
        <a:p>
          <a:endParaRPr lang="zh-TW" altLang="en-US"/>
        </a:p>
      </dgm:t>
    </dgm:pt>
    <dgm:pt modelId="{4D7E48BA-B432-4913-AA62-D040479E50E5}">
      <dgm:prSet phldrT="[文字]" custT="1"/>
      <dgm:spPr/>
      <dgm:t>
        <a:bodyPr/>
        <a:lstStyle/>
        <a:p>
          <a:endParaRPr lang="zh-TW" altLang="en-US" sz="1600" dirty="0"/>
        </a:p>
      </dgm:t>
    </dgm:pt>
    <dgm:pt modelId="{374AB7C5-C2C6-4167-862D-53618F2F8F60}" type="parTrans" cxnId="{FB8A1221-50E8-4023-AF4D-496EC3C5C440}">
      <dgm:prSet/>
      <dgm:spPr/>
      <dgm:t>
        <a:bodyPr/>
        <a:lstStyle/>
        <a:p>
          <a:endParaRPr lang="zh-TW" altLang="en-US"/>
        </a:p>
      </dgm:t>
    </dgm:pt>
    <dgm:pt modelId="{92EB1706-A3BB-4AFC-A3C3-55BBC6C141B4}" type="sibTrans" cxnId="{FB8A1221-50E8-4023-AF4D-496EC3C5C440}">
      <dgm:prSet/>
      <dgm:spPr/>
      <dgm:t>
        <a:bodyPr/>
        <a:lstStyle/>
        <a:p>
          <a:endParaRPr lang="zh-TW" altLang="en-US"/>
        </a:p>
      </dgm:t>
    </dgm:pt>
    <dgm:pt modelId="{2598741F-5A94-4319-B6DC-32C2B98CEA43}">
      <dgm:prSet/>
      <dgm:spPr/>
      <dgm:t>
        <a:bodyPr/>
        <a:lstStyle/>
        <a:p>
          <a:endParaRPr lang="zh-TW" altLang="en-US"/>
        </a:p>
      </dgm:t>
    </dgm:pt>
    <dgm:pt modelId="{E129D3B7-C7E3-49A6-BB7D-BBA6A17E2DD5}" type="parTrans" cxnId="{A6828A4C-ADC1-42C9-BA77-C638F91ABB99}">
      <dgm:prSet/>
      <dgm:spPr/>
      <dgm:t>
        <a:bodyPr/>
        <a:lstStyle/>
        <a:p>
          <a:endParaRPr lang="zh-TW" altLang="en-US"/>
        </a:p>
      </dgm:t>
    </dgm:pt>
    <dgm:pt modelId="{729C1881-95E9-4A86-BCCB-4A2D776D80F9}" type="sibTrans" cxnId="{A6828A4C-ADC1-42C9-BA77-C638F91ABB99}">
      <dgm:prSet/>
      <dgm:spPr/>
      <dgm:t>
        <a:bodyPr/>
        <a:lstStyle/>
        <a:p>
          <a:endParaRPr lang="zh-TW" altLang="en-US"/>
        </a:p>
      </dgm:t>
    </dgm:pt>
    <dgm:pt modelId="{F1161F30-D335-4FD1-B6C1-C9BC2793A3F0}">
      <dgm:prSet phldrT="[文字]" phldr="1"/>
      <dgm:spPr/>
      <dgm:t>
        <a:bodyPr/>
        <a:lstStyle/>
        <a:p>
          <a:endParaRPr lang="zh-TW" altLang="en-US" dirty="0"/>
        </a:p>
      </dgm:t>
    </dgm:pt>
    <dgm:pt modelId="{7C9EC146-73DC-4CDE-842A-53F4EE79270F}" type="sibTrans" cxnId="{B904E42A-8328-4E73-BB89-EDA04A8D41DD}">
      <dgm:prSet/>
      <dgm:spPr/>
      <dgm:t>
        <a:bodyPr/>
        <a:lstStyle/>
        <a:p>
          <a:endParaRPr lang="zh-TW" altLang="en-US"/>
        </a:p>
      </dgm:t>
    </dgm:pt>
    <dgm:pt modelId="{CE000125-B7FD-483C-96AD-4D6D21883CCD}" type="parTrans" cxnId="{B904E42A-8328-4E73-BB89-EDA04A8D41DD}">
      <dgm:prSet/>
      <dgm:spPr/>
      <dgm:t>
        <a:bodyPr/>
        <a:lstStyle/>
        <a:p>
          <a:endParaRPr lang="zh-TW" altLang="en-US"/>
        </a:p>
      </dgm:t>
    </dgm:pt>
    <dgm:pt modelId="{951589DB-1932-40EB-A15C-02758339A061}" type="pres">
      <dgm:prSet presAssocID="{22E86475-A9B4-43BF-BB85-F59BDFE91168}" presName="Name0" presStyleCnt="0">
        <dgm:presLayoutVars>
          <dgm:dir/>
          <dgm:resizeHandles val="exact"/>
        </dgm:presLayoutVars>
      </dgm:prSet>
      <dgm:spPr/>
    </dgm:pt>
    <dgm:pt modelId="{FE3D9317-ADF2-49D1-BEDB-4B4AA3799E81}" type="pres">
      <dgm:prSet presAssocID="{22E86475-A9B4-43BF-BB85-F59BDFE91168}" presName="fgShape" presStyleLbl="fgShp" presStyleIdx="0" presStyleCnt="1" custScaleX="108696" custScaleY="275878" custLinFactY="-77584" custLinFactNeighborX="0" custLinFactNeighborY="-100000"/>
      <dgm:spPr/>
    </dgm:pt>
    <dgm:pt modelId="{E1AE1D86-7420-4F3A-BD88-1FACA792136D}" type="pres">
      <dgm:prSet presAssocID="{22E86475-A9B4-43BF-BB85-F59BDFE91168}" presName="linComp" presStyleCnt="0"/>
      <dgm:spPr/>
    </dgm:pt>
    <dgm:pt modelId="{93C0684C-3AFF-4D2C-8D9D-65F8F00F4961}" type="pres">
      <dgm:prSet presAssocID="{E9B42940-E031-4967-AF83-5A22480D0BEF}" presName="compNode" presStyleCnt="0"/>
      <dgm:spPr/>
    </dgm:pt>
    <dgm:pt modelId="{FACE9ED2-84B7-4898-B87A-37B85B631868}" type="pres">
      <dgm:prSet presAssocID="{E9B42940-E031-4967-AF83-5A22480D0BEF}" presName="bkgdShape" presStyleLbl="node1" presStyleIdx="0" presStyleCnt="4" custLinFactNeighborX="417" custLinFactNeighborY="-3277"/>
      <dgm:spPr/>
      <dgm:t>
        <a:bodyPr/>
        <a:lstStyle/>
        <a:p>
          <a:endParaRPr lang="zh-TW" altLang="en-US"/>
        </a:p>
      </dgm:t>
    </dgm:pt>
    <dgm:pt modelId="{02099346-EDC7-47CC-ADFE-6B24BCBD77C2}" type="pres">
      <dgm:prSet presAssocID="{E9B42940-E031-4967-AF83-5A22480D0BE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EB73C3-15E8-40A3-8FD3-8697A3D25A0D}" type="pres">
      <dgm:prSet presAssocID="{E9B42940-E031-4967-AF83-5A22480D0BEF}" presName="invisiNode" presStyleLbl="node1" presStyleIdx="0" presStyleCnt="4"/>
      <dgm:spPr/>
    </dgm:pt>
    <dgm:pt modelId="{3105454C-782F-4FFC-87BF-BD98A90E7EA7}" type="pres">
      <dgm:prSet presAssocID="{E9B42940-E031-4967-AF83-5A22480D0BEF}" presName="imagNode" presStyleLbl="fgImgPlace1" presStyleIdx="0" presStyleCnt="4" custLinFactNeighborY="-13584"/>
      <dgm:spPr/>
    </dgm:pt>
    <dgm:pt modelId="{E3ACD45F-8EF4-4DA4-B03C-90273086CD68}" type="pres">
      <dgm:prSet presAssocID="{3FAC0E9C-E709-4EF7-821C-C2E46848E7E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6F167CF-0611-4AD3-9069-4E62D451DE9F}" type="pres">
      <dgm:prSet presAssocID="{F1161F30-D335-4FD1-B6C1-C9BC2793A3F0}" presName="compNode" presStyleCnt="0"/>
      <dgm:spPr/>
    </dgm:pt>
    <dgm:pt modelId="{FA741AF0-765C-4A57-8679-965A68B03142}" type="pres">
      <dgm:prSet presAssocID="{F1161F30-D335-4FD1-B6C1-C9BC2793A3F0}" presName="bkgdShape" presStyleLbl="node1" presStyleIdx="1" presStyleCnt="4" custLinFactNeighborX="512" custLinFactNeighborY="-3277"/>
      <dgm:spPr/>
      <dgm:t>
        <a:bodyPr/>
        <a:lstStyle/>
        <a:p>
          <a:endParaRPr lang="zh-TW" altLang="en-US"/>
        </a:p>
      </dgm:t>
    </dgm:pt>
    <dgm:pt modelId="{9E56EF1E-51C2-4DF6-8B79-2E0C2021788C}" type="pres">
      <dgm:prSet presAssocID="{F1161F30-D335-4FD1-B6C1-C9BC2793A3F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CF3783-66A3-4744-89FF-38635ACBB88A}" type="pres">
      <dgm:prSet presAssocID="{F1161F30-D335-4FD1-B6C1-C9BC2793A3F0}" presName="invisiNode" presStyleLbl="node1" presStyleIdx="1" presStyleCnt="4"/>
      <dgm:spPr/>
    </dgm:pt>
    <dgm:pt modelId="{C9F23EA9-3C8D-4E81-8B10-AD310347EEE2}" type="pres">
      <dgm:prSet presAssocID="{F1161F30-D335-4FD1-B6C1-C9BC2793A3F0}" presName="imagNode" presStyleLbl="fgImgPlace1" presStyleIdx="1" presStyleCnt="4" custLinFactNeighborY="-13584"/>
      <dgm:spPr/>
    </dgm:pt>
    <dgm:pt modelId="{A928E6E1-045E-4F8F-A2F7-B16B69FBCAC6}" type="pres">
      <dgm:prSet presAssocID="{7C9EC146-73DC-4CDE-842A-53F4EE79270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A62426D0-E04E-4EA9-9484-046680932BC7}" type="pres">
      <dgm:prSet presAssocID="{4D7E48BA-B432-4913-AA62-D040479E50E5}" presName="compNode" presStyleCnt="0"/>
      <dgm:spPr/>
    </dgm:pt>
    <dgm:pt modelId="{EC588D86-7CDD-4303-AE1D-0E47E272DE08}" type="pres">
      <dgm:prSet presAssocID="{4D7E48BA-B432-4913-AA62-D040479E50E5}" presName="bkgdShape" presStyleLbl="node1" presStyleIdx="2" presStyleCnt="4" custLinFactNeighborX="778" custLinFactNeighborY="-3277"/>
      <dgm:spPr/>
      <dgm:t>
        <a:bodyPr/>
        <a:lstStyle/>
        <a:p>
          <a:endParaRPr lang="zh-TW" altLang="en-US"/>
        </a:p>
      </dgm:t>
    </dgm:pt>
    <dgm:pt modelId="{9846478C-1979-4173-8FB4-4E12869A17E9}" type="pres">
      <dgm:prSet presAssocID="{4D7E48BA-B432-4913-AA62-D040479E50E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F0D782-C14E-4E33-B072-21D8C58DF0AC}" type="pres">
      <dgm:prSet presAssocID="{4D7E48BA-B432-4913-AA62-D040479E50E5}" presName="invisiNode" presStyleLbl="node1" presStyleIdx="2" presStyleCnt="4"/>
      <dgm:spPr/>
    </dgm:pt>
    <dgm:pt modelId="{2B08E4F9-4090-4775-87B6-252E9E5CD9E7}" type="pres">
      <dgm:prSet presAssocID="{4D7E48BA-B432-4913-AA62-D040479E50E5}" presName="imagNode" presStyleLbl="fgImgPlace1" presStyleIdx="2" presStyleCnt="4" custLinFactNeighborY="-13583"/>
      <dgm:spPr/>
    </dgm:pt>
    <dgm:pt modelId="{9136DCD2-5DE0-4B90-A7CA-B8D81E668909}" type="pres">
      <dgm:prSet presAssocID="{92EB1706-A3BB-4AFC-A3C3-55BBC6C141B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DA7F364-D366-4B26-A164-7C390BACF872}" type="pres">
      <dgm:prSet presAssocID="{2598741F-5A94-4319-B6DC-32C2B98CEA43}" presName="compNode" presStyleCnt="0"/>
      <dgm:spPr/>
    </dgm:pt>
    <dgm:pt modelId="{96476D7C-0C6E-4EA7-A2CC-F3D7E2FE5049}" type="pres">
      <dgm:prSet presAssocID="{2598741F-5A94-4319-B6DC-32C2B98CEA43}" presName="bkgdShape" presStyleLbl="node1" presStyleIdx="3" presStyleCnt="4" custLinFactNeighborX="607" custLinFactNeighborY="-3273"/>
      <dgm:spPr/>
      <dgm:t>
        <a:bodyPr/>
        <a:lstStyle/>
        <a:p>
          <a:endParaRPr lang="zh-TW" altLang="en-US"/>
        </a:p>
      </dgm:t>
    </dgm:pt>
    <dgm:pt modelId="{87328EC2-E97C-46C6-A7F8-7BEA699D5EF4}" type="pres">
      <dgm:prSet presAssocID="{2598741F-5A94-4319-B6DC-32C2B98CEA43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C1A4AC-37E2-4F49-8EF5-E06C75F1ABEC}" type="pres">
      <dgm:prSet presAssocID="{2598741F-5A94-4319-B6DC-32C2B98CEA43}" presName="invisiNode" presStyleLbl="node1" presStyleIdx="3" presStyleCnt="4"/>
      <dgm:spPr/>
    </dgm:pt>
    <dgm:pt modelId="{09A8FBE7-58AE-4AB2-B064-5AC09F638836}" type="pres">
      <dgm:prSet presAssocID="{2598741F-5A94-4319-B6DC-32C2B98CEA43}" presName="imagNode" presStyleLbl="fgImgPlace1" presStyleIdx="3" presStyleCnt="4" custLinFactNeighborY="-14294"/>
      <dgm:spPr/>
    </dgm:pt>
  </dgm:ptLst>
  <dgm:cxnLst>
    <dgm:cxn modelId="{FB8A1221-50E8-4023-AF4D-496EC3C5C440}" srcId="{22E86475-A9B4-43BF-BB85-F59BDFE91168}" destId="{4D7E48BA-B432-4913-AA62-D040479E50E5}" srcOrd="2" destOrd="0" parTransId="{374AB7C5-C2C6-4167-862D-53618F2F8F60}" sibTransId="{92EB1706-A3BB-4AFC-A3C3-55BBC6C141B4}"/>
    <dgm:cxn modelId="{AC7F71D7-3360-4A3A-9591-2FF1B4F4B058}" type="presOf" srcId="{2598741F-5A94-4319-B6DC-32C2B98CEA43}" destId="{87328EC2-E97C-46C6-A7F8-7BEA699D5EF4}" srcOrd="1" destOrd="0" presId="urn:microsoft.com/office/officeart/2005/8/layout/hList7"/>
    <dgm:cxn modelId="{314A4F18-9122-48A0-9B8C-35620FDE354A}" type="presOf" srcId="{E9B42940-E031-4967-AF83-5A22480D0BEF}" destId="{FACE9ED2-84B7-4898-B87A-37B85B631868}" srcOrd="0" destOrd="0" presId="urn:microsoft.com/office/officeart/2005/8/layout/hList7"/>
    <dgm:cxn modelId="{6292EC11-FE2A-417F-8D1D-2FABC95DE4C8}" type="presOf" srcId="{4D7E48BA-B432-4913-AA62-D040479E50E5}" destId="{EC588D86-7CDD-4303-AE1D-0E47E272DE08}" srcOrd="0" destOrd="0" presId="urn:microsoft.com/office/officeart/2005/8/layout/hList7"/>
    <dgm:cxn modelId="{39964A7A-DC1E-4E66-B2D7-06E7F6D74DB6}" type="presOf" srcId="{F1161F30-D335-4FD1-B6C1-C9BC2793A3F0}" destId="{9E56EF1E-51C2-4DF6-8B79-2E0C2021788C}" srcOrd="1" destOrd="0" presId="urn:microsoft.com/office/officeart/2005/8/layout/hList7"/>
    <dgm:cxn modelId="{2A1FBF0B-6586-4B17-8062-9EF0B2A412AA}" type="presOf" srcId="{7C9EC146-73DC-4CDE-842A-53F4EE79270F}" destId="{A928E6E1-045E-4F8F-A2F7-B16B69FBCAC6}" srcOrd="0" destOrd="0" presId="urn:microsoft.com/office/officeart/2005/8/layout/hList7"/>
    <dgm:cxn modelId="{A0868AFE-2A9D-48E0-88C8-FD7D715CF006}" type="presOf" srcId="{22E86475-A9B4-43BF-BB85-F59BDFE91168}" destId="{951589DB-1932-40EB-A15C-02758339A061}" srcOrd="0" destOrd="0" presId="urn:microsoft.com/office/officeart/2005/8/layout/hList7"/>
    <dgm:cxn modelId="{4CB4A46C-050E-4512-B8A4-9146AD003F77}" type="presOf" srcId="{2598741F-5A94-4319-B6DC-32C2B98CEA43}" destId="{96476D7C-0C6E-4EA7-A2CC-F3D7E2FE5049}" srcOrd="0" destOrd="0" presId="urn:microsoft.com/office/officeart/2005/8/layout/hList7"/>
    <dgm:cxn modelId="{AAD8DC1D-B60E-4C8E-A801-E193B93C8375}" type="presOf" srcId="{3FAC0E9C-E709-4EF7-821C-C2E46848E7E1}" destId="{E3ACD45F-8EF4-4DA4-B03C-90273086CD68}" srcOrd="0" destOrd="0" presId="urn:microsoft.com/office/officeart/2005/8/layout/hList7"/>
    <dgm:cxn modelId="{A6828A4C-ADC1-42C9-BA77-C638F91ABB99}" srcId="{22E86475-A9B4-43BF-BB85-F59BDFE91168}" destId="{2598741F-5A94-4319-B6DC-32C2B98CEA43}" srcOrd="3" destOrd="0" parTransId="{E129D3B7-C7E3-49A6-BB7D-BBA6A17E2DD5}" sibTransId="{729C1881-95E9-4A86-BCCB-4A2D776D80F9}"/>
    <dgm:cxn modelId="{9BADB4CB-1BF7-4398-AAD3-519240EA57D5}" srcId="{22E86475-A9B4-43BF-BB85-F59BDFE91168}" destId="{E9B42940-E031-4967-AF83-5A22480D0BEF}" srcOrd="0" destOrd="0" parTransId="{4E48D10C-4887-4922-863E-18CA6E5AB9CF}" sibTransId="{3FAC0E9C-E709-4EF7-821C-C2E46848E7E1}"/>
    <dgm:cxn modelId="{A695EF0C-CE28-4BB4-BBE0-1C11843B0565}" type="presOf" srcId="{E9B42940-E031-4967-AF83-5A22480D0BEF}" destId="{02099346-EDC7-47CC-ADFE-6B24BCBD77C2}" srcOrd="1" destOrd="0" presId="urn:microsoft.com/office/officeart/2005/8/layout/hList7"/>
    <dgm:cxn modelId="{A537ECC6-4C15-4655-B884-0BB13979DAE9}" type="presOf" srcId="{4D7E48BA-B432-4913-AA62-D040479E50E5}" destId="{9846478C-1979-4173-8FB4-4E12869A17E9}" srcOrd="1" destOrd="0" presId="urn:microsoft.com/office/officeart/2005/8/layout/hList7"/>
    <dgm:cxn modelId="{5966517F-8662-4D9B-86F4-603044904A07}" type="presOf" srcId="{92EB1706-A3BB-4AFC-A3C3-55BBC6C141B4}" destId="{9136DCD2-5DE0-4B90-A7CA-B8D81E668909}" srcOrd="0" destOrd="0" presId="urn:microsoft.com/office/officeart/2005/8/layout/hList7"/>
    <dgm:cxn modelId="{37D191A8-52F5-40EC-A442-03291FB2D9F5}" type="presOf" srcId="{F1161F30-D335-4FD1-B6C1-C9BC2793A3F0}" destId="{FA741AF0-765C-4A57-8679-965A68B03142}" srcOrd="0" destOrd="0" presId="urn:microsoft.com/office/officeart/2005/8/layout/hList7"/>
    <dgm:cxn modelId="{B904E42A-8328-4E73-BB89-EDA04A8D41DD}" srcId="{22E86475-A9B4-43BF-BB85-F59BDFE91168}" destId="{F1161F30-D335-4FD1-B6C1-C9BC2793A3F0}" srcOrd="1" destOrd="0" parTransId="{CE000125-B7FD-483C-96AD-4D6D21883CCD}" sibTransId="{7C9EC146-73DC-4CDE-842A-53F4EE79270F}"/>
    <dgm:cxn modelId="{BD467D5B-DDB4-4589-A39D-0940EE01E30C}" type="presParOf" srcId="{951589DB-1932-40EB-A15C-02758339A061}" destId="{FE3D9317-ADF2-49D1-BEDB-4B4AA3799E81}" srcOrd="0" destOrd="0" presId="urn:microsoft.com/office/officeart/2005/8/layout/hList7"/>
    <dgm:cxn modelId="{F7657208-9D29-40E5-9BD6-6D40EAE38A74}" type="presParOf" srcId="{951589DB-1932-40EB-A15C-02758339A061}" destId="{E1AE1D86-7420-4F3A-BD88-1FACA792136D}" srcOrd="1" destOrd="0" presId="urn:microsoft.com/office/officeart/2005/8/layout/hList7"/>
    <dgm:cxn modelId="{EFBB8B02-1D79-4065-BC63-EBB0E70F0F62}" type="presParOf" srcId="{E1AE1D86-7420-4F3A-BD88-1FACA792136D}" destId="{93C0684C-3AFF-4D2C-8D9D-65F8F00F4961}" srcOrd="0" destOrd="0" presId="urn:microsoft.com/office/officeart/2005/8/layout/hList7"/>
    <dgm:cxn modelId="{703F5053-0F39-470D-B74C-4E8B09081054}" type="presParOf" srcId="{93C0684C-3AFF-4D2C-8D9D-65F8F00F4961}" destId="{FACE9ED2-84B7-4898-B87A-37B85B631868}" srcOrd="0" destOrd="0" presId="urn:microsoft.com/office/officeart/2005/8/layout/hList7"/>
    <dgm:cxn modelId="{9700DAAB-CBDF-4E22-842A-E8165D9F19BC}" type="presParOf" srcId="{93C0684C-3AFF-4D2C-8D9D-65F8F00F4961}" destId="{02099346-EDC7-47CC-ADFE-6B24BCBD77C2}" srcOrd="1" destOrd="0" presId="urn:microsoft.com/office/officeart/2005/8/layout/hList7"/>
    <dgm:cxn modelId="{000ABF08-900E-4332-9DFE-4AE72BBA12C6}" type="presParOf" srcId="{93C0684C-3AFF-4D2C-8D9D-65F8F00F4961}" destId="{E5EB73C3-15E8-40A3-8FD3-8697A3D25A0D}" srcOrd="2" destOrd="0" presId="urn:microsoft.com/office/officeart/2005/8/layout/hList7"/>
    <dgm:cxn modelId="{83077C7F-9792-4C63-8DB8-9FBE37647D15}" type="presParOf" srcId="{93C0684C-3AFF-4D2C-8D9D-65F8F00F4961}" destId="{3105454C-782F-4FFC-87BF-BD98A90E7EA7}" srcOrd="3" destOrd="0" presId="urn:microsoft.com/office/officeart/2005/8/layout/hList7"/>
    <dgm:cxn modelId="{CAE6A2D5-C4CC-4983-8319-392EC0CA8330}" type="presParOf" srcId="{E1AE1D86-7420-4F3A-BD88-1FACA792136D}" destId="{E3ACD45F-8EF4-4DA4-B03C-90273086CD68}" srcOrd="1" destOrd="0" presId="urn:microsoft.com/office/officeart/2005/8/layout/hList7"/>
    <dgm:cxn modelId="{2126ABEF-7395-4392-A52B-19EE6F139554}" type="presParOf" srcId="{E1AE1D86-7420-4F3A-BD88-1FACA792136D}" destId="{46F167CF-0611-4AD3-9069-4E62D451DE9F}" srcOrd="2" destOrd="0" presId="urn:microsoft.com/office/officeart/2005/8/layout/hList7"/>
    <dgm:cxn modelId="{B1E87EFF-B17C-478C-B506-C4CA9DA2AF4F}" type="presParOf" srcId="{46F167CF-0611-4AD3-9069-4E62D451DE9F}" destId="{FA741AF0-765C-4A57-8679-965A68B03142}" srcOrd="0" destOrd="0" presId="urn:microsoft.com/office/officeart/2005/8/layout/hList7"/>
    <dgm:cxn modelId="{5DAE8763-186A-45A9-9918-F8971982A2F3}" type="presParOf" srcId="{46F167CF-0611-4AD3-9069-4E62D451DE9F}" destId="{9E56EF1E-51C2-4DF6-8B79-2E0C2021788C}" srcOrd="1" destOrd="0" presId="urn:microsoft.com/office/officeart/2005/8/layout/hList7"/>
    <dgm:cxn modelId="{C5DE5BB7-9936-48E1-8F5C-A65011DBB24E}" type="presParOf" srcId="{46F167CF-0611-4AD3-9069-4E62D451DE9F}" destId="{FECF3783-66A3-4744-89FF-38635ACBB88A}" srcOrd="2" destOrd="0" presId="urn:microsoft.com/office/officeart/2005/8/layout/hList7"/>
    <dgm:cxn modelId="{AA05EBB2-AE50-4E51-9299-7D8C7006FBAF}" type="presParOf" srcId="{46F167CF-0611-4AD3-9069-4E62D451DE9F}" destId="{C9F23EA9-3C8D-4E81-8B10-AD310347EEE2}" srcOrd="3" destOrd="0" presId="urn:microsoft.com/office/officeart/2005/8/layout/hList7"/>
    <dgm:cxn modelId="{E1CB7934-B169-4B10-B413-7BB5B5381E2D}" type="presParOf" srcId="{E1AE1D86-7420-4F3A-BD88-1FACA792136D}" destId="{A928E6E1-045E-4F8F-A2F7-B16B69FBCAC6}" srcOrd="3" destOrd="0" presId="urn:microsoft.com/office/officeart/2005/8/layout/hList7"/>
    <dgm:cxn modelId="{202941AC-67D7-4469-9F63-CA8AFE072FD0}" type="presParOf" srcId="{E1AE1D86-7420-4F3A-BD88-1FACA792136D}" destId="{A62426D0-E04E-4EA9-9484-046680932BC7}" srcOrd="4" destOrd="0" presId="urn:microsoft.com/office/officeart/2005/8/layout/hList7"/>
    <dgm:cxn modelId="{9A0C0914-9680-4810-AB3F-FE73D8315145}" type="presParOf" srcId="{A62426D0-E04E-4EA9-9484-046680932BC7}" destId="{EC588D86-7CDD-4303-AE1D-0E47E272DE08}" srcOrd="0" destOrd="0" presId="urn:microsoft.com/office/officeart/2005/8/layout/hList7"/>
    <dgm:cxn modelId="{F75869DE-2251-4BBB-BFB0-A563078073D1}" type="presParOf" srcId="{A62426D0-E04E-4EA9-9484-046680932BC7}" destId="{9846478C-1979-4173-8FB4-4E12869A17E9}" srcOrd="1" destOrd="0" presId="urn:microsoft.com/office/officeart/2005/8/layout/hList7"/>
    <dgm:cxn modelId="{0F1D1F25-BB7D-40E9-9E66-199EE3774A4F}" type="presParOf" srcId="{A62426D0-E04E-4EA9-9484-046680932BC7}" destId="{8CF0D782-C14E-4E33-B072-21D8C58DF0AC}" srcOrd="2" destOrd="0" presId="urn:microsoft.com/office/officeart/2005/8/layout/hList7"/>
    <dgm:cxn modelId="{9073F887-0ADF-426C-BC35-3478911934BB}" type="presParOf" srcId="{A62426D0-E04E-4EA9-9484-046680932BC7}" destId="{2B08E4F9-4090-4775-87B6-252E9E5CD9E7}" srcOrd="3" destOrd="0" presId="urn:microsoft.com/office/officeart/2005/8/layout/hList7"/>
    <dgm:cxn modelId="{32BB08EB-00E1-428D-8C08-7AF07591A79F}" type="presParOf" srcId="{E1AE1D86-7420-4F3A-BD88-1FACA792136D}" destId="{9136DCD2-5DE0-4B90-A7CA-B8D81E668909}" srcOrd="5" destOrd="0" presId="urn:microsoft.com/office/officeart/2005/8/layout/hList7"/>
    <dgm:cxn modelId="{D8F743A6-6DE1-470E-8CE1-ED724DC14B16}" type="presParOf" srcId="{E1AE1D86-7420-4F3A-BD88-1FACA792136D}" destId="{4DA7F364-D366-4B26-A164-7C390BACF872}" srcOrd="6" destOrd="0" presId="urn:microsoft.com/office/officeart/2005/8/layout/hList7"/>
    <dgm:cxn modelId="{94D67654-F732-4029-BAEB-2FD294F242D0}" type="presParOf" srcId="{4DA7F364-D366-4B26-A164-7C390BACF872}" destId="{96476D7C-0C6E-4EA7-A2CC-F3D7E2FE5049}" srcOrd="0" destOrd="0" presId="urn:microsoft.com/office/officeart/2005/8/layout/hList7"/>
    <dgm:cxn modelId="{4BD5E5E8-0B12-4E6D-98BA-9577AA803E00}" type="presParOf" srcId="{4DA7F364-D366-4B26-A164-7C390BACF872}" destId="{87328EC2-E97C-46C6-A7F8-7BEA699D5EF4}" srcOrd="1" destOrd="0" presId="urn:microsoft.com/office/officeart/2005/8/layout/hList7"/>
    <dgm:cxn modelId="{D6416F76-59E5-492F-81D9-DC00934AE735}" type="presParOf" srcId="{4DA7F364-D366-4B26-A164-7C390BACF872}" destId="{C9C1A4AC-37E2-4F49-8EF5-E06C75F1ABEC}" srcOrd="2" destOrd="0" presId="urn:microsoft.com/office/officeart/2005/8/layout/hList7"/>
    <dgm:cxn modelId="{A2C0E80F-54ED-410A-B6DE-0A450FBB2517}" type="presParOf" srcId="{4DA7F364-D366-4B26-A164-7C390BACF872}" destId="{09A8FBE7-58AE-4AB2-B064-5AC09F63883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9B3E16-7B06-429B-A6D1-B9CB510EE1F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FAEE4FD-CA77-442C-9244-52E283FA34DE}">
      <dgm:prSet phldrT="[文字]" custT="1"/>
      <dgm:spPr/>
      <dgm:t>
        <a:bodyPr/>
        <a:lstStyle/>
        <a:p>
          <a:endParaRPr lang="zh-TW" altLang="en-US" sz="1400" dirty="0"/>
        </a:p>
      </dgm:t>
    </dgm:pt>
    <dgm:pt modelId="{6BD3F795-AC01-4193-A5EC-5009FF1F2A86}" type="parTrans" cxnId="{FDD02959-107C-476C-821D-925FCE039E32}">
      <dgm:prSet/>
      <dgm:spPr/>
      <dgm:t>
        <a:bodyPr/>
        <a:lstStyle/>
        <a:p>
          <a:endParaRPr lang="zh-TW" altLang="en-US"/>
        </a:p>
      </dgm:t>
    </dgm:pt>
    <dgm:pt modelId="{5ACDD5EF-809B-4361-BDBE-9A65C2E2FCDE}" type="sibTrans" cxnId="{FDD02959-107C-476C-821D-925FCE039E32}">
      <dgm:prSet custT="1"/>
      <dgm:spPr/>
      <dgm:t>
        <a:bodyPr/>
        <a:lstStyle/>
        <a:p>
          <a:endParaRPr lang="zh-TW" altLang="en-US" sz="1400" dirty="0"/>
        </a:p>
      </dgm:t>
    </dgm:pt>
    <dgm:pt modelId="{F75E3A88-D49B-4107-9126-11546EE594DD}">
      <dgm:prSet phldrT="[文字]" custT="1"/>
      <dgm:spPr/>
      <dgm:t>
        <a:bodyPr/>
        <a:lstStyle/>
        <a:p>
          <a:endParaRPr lang="zh-TW" altLang="en-US" sz="1200" dirty="0"/>
        </a:p>
      </dgm:t>
    </dgm:pt>
    <dgm:pt modelId="{FE1E18A7-01D6-41E1-BF4B-2BF3D3FF7C67}" type="parTrans" cxnId="{B72EE84B-E468-4E96-A365-17F3F47E7C95}">
      <dgm:prSet/>
      <dgm:spPr/>
      <dgm:t>
        <a:bodyPr/>
        <a:lstStyle/>
        <a:p>
          <a:endParaRPr lang="zh-TW" altLang="en-US"/>
        </a:p>
      </dgm:t>
    </dgm:pt>
    <dgm:pt modelId="{9DE118E9-5FC7-46AE-A4D2-714AF39898DF}" type="sibTrans" cxnId="{B72EE84B-E468-4E96-A365-17F3F47E7C95}">
      <dgm:prSet custT="1"/>
      <dgm:spPr/>
      <dgm:t>
        <a:bodyPr/>
        <a:lstStyle/>
        <a:p>
          <a:endParaRPr lang="zh-TW" altLang="en-US" sz="1400" dirty="0"/>
        </a:p>
      </dgm:t>
    </dgm:pt>
    <dgm:pt modelId="{CEF6C76F-394E-4199-BE6E-7B46AC38718C}">
      <dgm:prSet custT="1"/>
      <dgm:spPr/>
      <dgm:t>
        <a:bodyPr/>
        <a:lstStyle/>
        <a:p>
          <a:endParaRPr lang="zh-TW" altLang="en-US" sz="1600" dirty="0"/>
        </a:p>
      </dgm:t>
    </dgm:pt>
    <dgm:pt modelId="{7E534A12-3564-42C7-8BDC-B3D90E46B0C5}" type="parTrans" cxnId="{BBDC5898-E7E3-4162-A740-E473A6ED0BB1}">
      <dgm:prSet/>
      <dgm:spPr/>
      <dgm:t>
        <a:bodyPr/>
        <a:lstStyle/>
        <a:p>
          <a:endParaRPr lang="zh-TW" altLang="en-US"/>
        </a:p>
      </dgm:t>
    </dgm:pt>
    <dgm:pt modelId="{B7D66C1E-A9E5-4884-BBF9-5D9A72D4A46D}" type="sibTrans" cxnId="{BBDC5898-E7E3-4162-A740-E473A6ED0BB1}">
      <dgm:prSet custT="1"/>
      <dgm:spPr/>
      <dgm:t>
        <a:bodyPr/>
        <a:lstStyle/>
        <a:p>
          <a:endParaRPr lang="zh-TW" altLang="en-US" sz="1400" dirty="0"/>
        </a:p>
      </dgm:t>
    </dgm:pt>
    <dgm:pt modelId="{AF5025F5-AC54-4245-BCE0-A8627CF94E15}">
      <dgm:prSet phldrT="[文字]" custT="1"/>
      <dgm:spPr/>
      <dgm:t>
        <a:bodyPr/>
        <a:lstStyle/>
        <a:p>
          <a:r>
            <a:rPr lang="en-US" altLang="zh-TW" sz="1600" dirty="0" smtClean="0"/>
            <a:t>e.g. case studies, readings</a:t>
          </a:r>
          <a:endParaRPr lang="zh-TW" altLang="en-US" sz="1600" dirty="0"/>
        </a:p>
      </dgm:t>
    </dgm:pt>
    <dgm:pt modelId="{331422D6-EABC-4F5F-B03C-35339966793F}" type="sibTrans" cxnId="{523F6F13-E32D-4135-A34D-32B5DB7D291D}">
      <dgm:prSet custT="1"/>
      <dgm:spPr/>
      <dgm:t>
        <a:bodyPr/>
        <a:lstStyle/>
        <a:p>
          <a:endParaRPr lang="zh-TW" altLang="en-US" sz="1600" dirty="0"/>
        </a:p>
      </dgm:t>
    </dgm:pt>
    <dgm:pt modelId="{D65DE4A0-26E4-418B-AE99-9AB55164ACDF}" type="parTrans" cxnId="{523F6F13-E32D-4135-A34D-32B5DB7D291D}">
      <dgm:prSet/>
      <dgm:spPr/>
      <dgm:t>
        <a:bodyPr/>
        <a:lstStyle/>
        <a:p>
          <a:endParaRPr lang="zh-TW" altLang="en-US"/>
        </a:p>
      </dgm:t>
    </dgm:pt>
    <dgm:pt modelId="{88ACECA5-7F89-414A-9011-DDBE69FC7FF2}" type="pres">
      <dgm:prSet presAssocID="{D59B3E16-7B06-429B-A6D1-B9CB510EE1F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E9A1200-72F9-48EE-BB2E-DAA2A985EFC3}" type="pres">
      <dgm:prSet presAssocID="{AF5025F5-AC54-4245-BCE0-A8627CF94E15}" presName="composite" presStyleCnt="0"/>
      <dgm:spPr/>
    </dgm:pt>
    <dgm:pt modelId="{E933557B-E33F-4378-B083-BFF097CCAE0D}" type="pres">
      <dgm:prSet presAssocID="{AF5025F5-AC54-4245-BCE0-A8627CF94E15}" presName="Parent1" presStyleLbl="node1" presStyleIdx="0" presStyleCnt="8" custLinFactX="-100000" custLinFactY="69792" custLinFactNeighborX="-110945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7066B1-9D4D-48E3-AB0D-515DE7FD36CE}" type="pres">
      <dgm:prSet presAssocID="{AF5025F5-AC54-4245-BCE0-A8627CF94E15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42FAF7-B0C2-4797-BC2B-AF295695BCF8}" type="pres">
      <dgm:prSet presAssocID="{AF5025F5-AC54-4245-BCE0-A8627CF94E15}" presName="BalanceSpacing" presStyleCnt="0"/>
      <dgm:spPr/>
    </dgm:pt>
    <dgm:pt modelId="{69AFC7EC-0B21-4E26-AAD5-6FEFADC4DFF3}" type="pres">
      <dgm:prSet presAssocID="{AF5025F5-AC54-4245-BCE0-A8627CF94E15}" presName="BalanceSpacing1" presStyleCnt="0"/>
      <dgm:spPr/>
    </dgm:pt>
    <dgm:pt modelId="{04E76F6C-7F3B-43AD-BB83-669563D6E5EA}" type="pres">
      <dgm:prSet presAssocID="{331422D6-EABC-4F5F-B03C-35339966793F}" presName="Accent1Text" presStyleLbl="node1" presStyleIdx="1" presStyleCnt="8" custLinFactY="69604" custLinFactNeighborX="2756" custLinFactNeighborY="100000"/>
      <dgm:spPr/>
      <dgm:t>
        <a:bodyPr/>
        <a:lstStyle/>
        <a:p>
          <a:endParaRPr lang="zh-TW" altLang="en-US"/>
        </a:p>
      </dgm:t>
    </dgm:pt>
    <dgm:pt modelId="{A3055FE8-51F5-4540-84AF-6BB8087076A2}" type="pres">
      <dgm:prSet presAssocID="{331422D6-EABC-4F5F-B03C-35339966793F}" presName="spaceBetweenRectangles" presStyleCnt="0"/>
      <dgm:spPr/>
    </dgm:pt>
    <dgm:pt modelId="{D365D5EF-9408-4779-BC6A-99A0A956DFF4}" type="pres">
      <dgm:prSet presAssocID="{CEF6C76F-394E-4199-BE6E-7B46AC38718C}" presName="composite" presStyleCnt="0"/>
      <dgm:spPr/>
    </dgm:pt>
    <dgm:pt modelId="{AD2FA03D-CAEC-4EE4-BBCB-2A98D513993A}" type="pres">
      <dgm:prSet presAssocID="{CEF6C76F-394E-4199-BE6E-7B46AC38718C}" presName="Parent1" presStyleLbl="node1" presStyleIdx="2" presStyleCnt="8" custLinFactNeighborX="52621" custLinFactNeighborY="85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C24984-4706-4C27-BBED-0F2973187D35}" type="pres">
      <dgm:prSet presAssocID="{CEF6C76F-394E-4199-BE6E-7B46AC38718C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DB9C753-DF1F-4563-95D8-A03D442F8514}" type="pres">
      <dgm:prSet presAssocID="{CEF6C76F-394E-4199-BE6E-7B46AC38718C}" presName="BalanceSpacing" presStyleCnt="0"/>
      <dgm:spPr/>
    </dgm:pt>
    <dgm:pt modelId="{35F97357-2A20-4620-8E98-E20FC2D7C8D6}" type="pres">
      <dgm:prSet presAssocID="{CEF6C76F-394E-4199-BE6E-7B46AC38718C}" presName="BalanceSpacing1" presStyleCnt="0"/>
      <dgm:spPr/>
    </dgm:pt>
    <dgm:pt modelId="{365EC872-88B7-4124-BFC6-00D95B952B11}" type="pres">
      <dgm:prSet presAssocID="{B7D66C1E-A9E5-4884-BBF9-5D9A72D4A46D}" presName="Accent1Text" presStyleLbl="node1" presStyleIdx="3" presStyleCnt="8" custLinFactNeighborX="-4466" custLinFactNeighborY="3908"/>
      <dgm:spPr/>
      <dgm:t>
        <a:bodyPr/>
        <a:lstStyle/>
        <a:p>
          <a:endParaRPr lang="zh-TW" altLang="en-US"/>
        </a:p>
      </dgm:t>
    </dgm:pt>
    <dgm:pt modelId="{C318D5F8-8F3D-4157-A236-158B2FA97F4B}" type="pres">
      <dgm:prSet presAssocID="{B7D66C1E-A9E5-4884-BBF9-5D9A72D4A46D}" presName="spaceBetweenRectangles" presStyleCnt="0"/>
      <dgm:spPr/>
    </dgm:pt>
    <dgm:pt modelId="{590A7572-DCEC-407E-ADD8-A5AD852744CE}" type="pres">
      <dgm:prSet presAssocID="{9FAEE4FD-CA77-442C-9244-52E283FA34DE}" presName="composite" presStyleCnt="0"/>
      <dgm:spPr/>
    </dgm:pt>
    <dgm:pt modelId="{8EFD5D7C-6813-4AC0-A8B6-E8ED53DF5F9A}" type="pres">
      <dgm:prSet presAssocID="{9FAEE4FD-CA77-442C-9244-52E283FA34DE}" presName="Parent1" presStyleLbl="node1" presStyleIdx="4" presStyleCnt="8" custLinFactX="-100000" custLinFactNeighborX="-160730" custLinFactNeighborY="-809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4BC047-BDEB-4103-8D8E-29F3D7D8A547}" type="pres">
      <dgm:prSet presAssocID="{9FAEE4FD-CA77-442C-9244-52E283FA34D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A7B18A-181E-4327-BFC5-957F81433233}" type="pres">
      <dgm:prSet presAssocID="{9FAEE4FD-CA77-442C-9244-52E283FA34DE}" presName="BalanceSpacing" presStyleCnt="0"/>
      <dgm:spPr/>
    </dgm:pt>
    <dgm:pt modelId="{0D2FE990-E575-4C56-BA19-D6DC070CDF76}" type="pres">
      <dgm:prSet presAssocID="{9FAEE4FD-CA77-442C-9244-52E283FA34DE}" presName="BalanceSpacing1" presStyleCnt="0"/>
      <dgm:spPr/>
    </dgm:pt>
    <dgm:pt modelId="{A161EBEC-854F-42E3-A8AF-5D469DF9584D}" type="pres">
      <dgm:prSet presAssocID="{5ACDD5EF-809B-4361-BDBE-9A65C2E2FCDE}" presName="Accent1Text" presStyleLbl="node1" presStyleIdx="5" presStyleCnt="8" custLinFactNeighborX="-49800" custLinFactNeighborY="-80972"/>
      <dgm:spPr/>
      <dgm:t>
        <a:bodyPr/>
        <a:lstStyle/>
        <a:p>
          <a:endParaRPr lang="zh-TW" altLang="en-US"/>
        </a:p>
      </dgm:t>
    </dgm:pt>
    <dgm:pt modelId="{04614E54-93C5-47F2-8D1A-177DBF58DB63}" type="pres">
      <dgm:prSet presAssocID="{5ACDD5EF-809B-4361-BDBE-9A65C2E2FCDE}" presName="spaceBetweenRectangles" presStyleCnt="0"/>
      <dgm:spPr/>
    </dgm:pt>
    <dgm:pt modelId="{6E932276-36DE-4CF9-A6EE-BC457F5E5A1A}" type="pres">
      <dgm:prSet presAssocID="{F75E3A88-D49B-4107-9126-11546EE594DD}" presName="composite" presStyleCnt="0"/>
      <dgm:spPr/>
    </dgm:pt>
    <dgm:pt modelId="{91731E24-912B-4C43-AF30-C7CADB9A8FB3}" type="pres">
      <dgm:prSet presAssocID="{F75E3A88-D49B-4107-9126-11546EE594DD}" presName="Parent1" presStyleLbl="node1" presStyleIdx="6" presStyleCnt="8" custLinFactY="-65852" custLinFactNeighborX="1378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173C6E-08D9-4B7D-8906-FDCE882EEA3A}" type="pres">
      <dgm:prSet presAssocID="{F75E3A88-D49B-4107-9126-11546EE594D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04A2B6-78C3-49CC-A2CA-B11458F8F4FB}" type="pres">
      <dgm:prSet presAssocID="{F75E3A88-D49B-4107-9126-11546EE594DD}" presName="BalanceSpacing" presStyleCnt="0"/>
      <dgm:spPr/>
    </dgm:pt>
    <dgm:pt modelId="{1C1CF13B-E989-4740-B89A-6ACC63A3C226}" type="pres">
      <dgm:prSet presAssocID="{F75E3A88-D49B-4107-9126-11546EE594DD}" presName="BalanceSpacing1" presStyleCnt="0"/>
      <dgm:spPr/>
    </dgm:pt>
    <dgm:pt modelId="{090D1BB1-7233-4CBB-8A31-2458A6DA792A}" type="pres">
      <dgm:prSet presAssocID="{9DE118E9-5FC7-46AE-A4D2-714AF39898DF}" presName="Accent1Text" presStyleLbl="node1" presStyleIdx="7" presStyleCnt="8" custLinFactNeighborX="48336" custLinFactNeighborY="-85700"/>
      <dgm:spPr/>
      <dgm:t>
        <a:bodyPr/>
        <a:lstStyle/>
        <a:p>
          <a:endParaRPr lang="zh-TW" altLang="en-US"/>
        </a:p>
      </dgm:t>
    </dgm:pt>
  </dgm:ptLst>
  <dgm:cxnLst>
    <dgm:cxn modelId="{B72EE84B-E468-4E96-A365-17F3F47E7C95}" srcId="{D59B3E16-7B06-429B-A6D1-B9CB510EE1F0}" destId="{F75E3A88-D49B-4107-9126-11546EE594DD}" srcOrd="3" destOrd="0" parTransId="{FE1E18A7-01D6-41E1-BF4B-2BF3D3FF7C67}" sibTransId="{9DE118E9-5FC7-46AE-A4D2-714AF39898DF}"/>
    <dgm:cxn modelId="{C26A3238-D0F8-4E86-AC32-4A4D51CCA6B7}" type="presOf" srcId="{D59B3E16-7B06-429B-A6D1-B9CB510EE1F0}" destId="{88ACECA5-7F89-414A-9011-DDBE69FC7FF2}" srcOrd="0" destOrd="0" presId="urn:microsoft.com/office/officeart/2008/layout/AlternatingHexagons"/>
    <dgm:cxn modelId="{523F6F13-E32D-4135-A34D-32B5DB7D291D}" srcId="{D59B3E16-7B06-429B-A6D1-B9CB510EE1F0}" destId="{AF5025F5-AC54-4245-BCE0-A8627CF94E15}" srcOrd="0" destOrd="0" parTransId="{D65DE4A0-26E4-418B-AE99-9AB55164ACDF}" sibTransId="{331422D6-EABC-4F5F-B03C-35339966793F}"/>
    <dgm:cxn modelId="{33DD631F-AA78-4B1D-AA61-C73319740F38}" type="presOf" srcId="{9FAEE4FD-CA77-442C-9244-52E283FA34DE}" destId="{8EFD5D7C-6813-4AC0-A8B6-E8ED53DF5F9A}" srcOrd="0" destOrd="0" presId="urn:microsoft.com/office/officeart/2008/layout/AlternatingHexagons"/>
    <dgm:cxn modelId="{02B1C1AF-6DC0-4DAC-A5B6-A3DB8808491F}" type="presOf" srcId="{9DE118E9-5FC7-46AE-A4D2-714AF39898DF}" destId="{090D1BB1-7233-4CBB-8A31-2458A6DA792A}" srcOrd="0" destOrd="0" presId="urn:microsoft.com/office/officeart/2008/layout/AlternatingHexagons"/>
    <dgm:cxn modelId="{3452044F-E97B-4F18-9AF6-02672A1A1461}" type="presOf" srcId="{5ACDD5EF-809B-4361-BDBE-9A65C2E2FCDE}" destId="{A161EBEC-854F-42E3-A8AF-5D469DF9584D}" srcOrd="0" destOrd="0" presId="urn:microsoft.com/office/officeart/2008/layout/AlternatingHexagons"/>
    <dgm:cxn modelId="{BBDC5898-E7E3-4162-A740-E473A6ED0BB1}" srcId="{D59B3E16-7B06-429B-A6D1-B9CB510EE1F0}" destId="{CEF6C76F-394E-4199-BE6E-7B46AC38718C}" srcOrd="1" destOrd="0" parTransId="{7E534A12-3564-42C7-8BDC-B3D90E46B0C5}" sibTransId="{B7D66C1E-A9E5-4884-BBF9-5D9A72D4A46D}"/>
    <dgm:cxn modelId="{FDD02959-107C-476C-821D-925FCE039E32}" srcId="{D59B3E16-7B06-429B-A6D1-B9CB510EE1F0}" destId="{9FAEE4FD-CA77-442C-9244-52E283FA34DE}" srcOrd="2" destOrd="0" parTransId="{6BD3F795-AC01-4193-A5EC-5009FF1F2A86}" sibTransId="{5ACDD5EF-809B-4361-BDBE-9A65C2E2FCDE}"/>
    <dgm:cxn modelId="{0047A83C-063C-4BF2-B1AF-0D0881FECC4F}" type="presOf" srcId="{AF5025F5-AC54-4245-BCE0-A8627CF94E15}" destId="{E933557B-E33F-4378-B083-BFF097CCAE0D}" srcOrd="0" destOrd="0" presId="urn:microsoft.com/office/officeart/2008/layout/AlternatingHexagons"/>
    <dgm:cxn modelId="{A98B24CD-41C4-4757-9246-06D9C4B9A2A7}" type="presOf" srcId="{CEF6C76F-394E-4199-BE6E-7B46AC38718C}" destId="{AD2FA03D-CAEC-4EE4-BBCB-2A98D513993A}" srcOrd="0" destOrd="0" presId="urn:microsoft.com/office/officeart/2008/layout/AlternatingHexagons"/>
    <dgm:cxn modelId="{30244E80-9AE7-4A91-98CA-0A8150379061}" type="presOf" srcId="{B7D66C1E-A9E5-4884-BBF9-5D9A72D4A46D}" destId="{365EC872-88B7-4124-BFC6-00D95B952B11}" srcOrd="0" destOrd="0" presId="urn:microsoft.com/office/officeart/2008/layout/AlternatingHexagons"/>
    <dgm:cxn modelId="{DC9F7C14-1D4A-4CF9-8B49-C466380D0B34}" type="presOf" srcId="{331422D6-EABC-4F5F-B03C-35339966793F}" destId="{04E76F6C-7F3B-43AD-BB83-669563D6E5EA}" srcOrd="0" destOrd="0" presId="urn:microsoft.com/office/officeart/2008/layout/AlternatingHexagons"/>
    <dgm:cxn modelId="{7C5C7F81-1FBE-4C0F-A64F-8DB6A8CE4CD3}" type="presOf" srcId="{F75E3A88-D49B-4107-9126-11546EE594DD}" destId="{91731E24-912B-4C43-AF30-C7CADB9A8FB3}" srcOrd="0" destOrd="0" presId="urn:microsoft.com/office/officeart/2008/layout/AlternatingHexagons"/>
    <dgm:cxn modelId="{0B2B758A-B117-4E41-90DD-A0CFA9A5329D}" type="presParOf" srcId="{88ACECA5-7F89-414A-9011-DDBE69FC7FF2}" destId="{0E9A1200-72F9-48EE-BB2E-DAA2A985EFC3}" srcOrd="0" destOrd="0" presId="urn:microsoft.com/office/officeart/2008/layout/AlternatingHexagons"/>
    <dgm:cxn modelId="{3A85A88B-700A-4709-9988-74A772074722}" type="presParOf" srcId="{0E9A1200-72F9-48EE-BB2E-DAA2A985EFC3}" destId="{E933557B-E33F-4378-B083-BFF097CCAE0D}" srcOrd="0" destOrd="0" presId="urn:microsoft.com/office/officeart/2008/layout/AlternatingHexagons"/>
    <dgm:cxn modelId="{5901D229-BEF0-417C-93AB-E8DDE15495FA}" type="presParOf" srcId="{0E9A1200-72F9-48EE-BB2E-DAA2A985EFC3}" destId="{C97066B1-9D4D-48E3-AB0D-515DE7FD36CE}" srcOrd="1" destOrd="0" presId="urn:microsoft.com/office/officeart/2008/layout/AlternatingHexagons"/>
    <dgm:cxn modelId="{DFD87D71-3582-403B-AEE8-2E233674D5EE}" type="presParOf" srcId="{0E9A1200-72F9-48EE-BB2E-DAA2A985EFC3}" destId="{1842FAF7-B0C2-4797-BC2B-AF295695BCF8}" srcOrd="2" destOrd="0" presId="urn:microsoft.com/office/officeart/2008/layout/AlternatingHexagons"/>
    <dgm:cxn modelId="{A4561138-0A8C-40DA-AF60-138E0258B321}" type="presParOf" srcId="{0E9A1200-72F9-48EE-BB2E-DAA2A985EFC3}" destId="{69AFC7EC-0B21-4E26-AAD5-6FEFADC4DFF3}" srcOrd="3" destOrd="0" presId="urn:microsoft.com/office/officeart/2008/layout/AlternatingHexagons"/>
    <dgm:cxn modelId="{F974A818-6BA3-4C73-8884-F8BA6968C5ED}" type="presParOf" srcId="{0E9A1200-72F9-48EE-BB2E-DAA2A985EFC3}" destId="{04E76F6C-7F3B-43AD-BB83-669563D6E5EA}" srcOrd="4" destOrd="0" presId="urn:microsoft.com/office/officeart/2008/layout/AlternatingHexagons"/>
    <dgm:cxn modelId="{6E177834-9381-4790-814E-9FF66015610E}" type="presParOf" srcId="{88ACECA5-7F89-414A-9011-DDBE69FC7FF2}" destId="{A3055FE8-51F5-4540-84AF-6BB8087076A2}" srcOrd="1" destOrd="0" presId="urn:microsoft.com/office/officeart/2008/layout/AlternatingHexagons"/>
    <dgm:cxn modelId="{615A6F68-6B5A-403D-8A3B-BEF0B2FBCE1D}" type="presParOf" srcId="{88ACECA5-7F89-414A-9011-DDBE69FC7FF2}" destId="{D365D5EF-9408-4779-BC6A-99A0A956DFF4}" srcOrd="2" destOrd="0" presId="urn:microsoft.com/office/officeart/2008/layout/AlternatingHexagons"/>
    <dgm:cxn modelId="{BC5CD0DA-738B-47D6-9DE2-064DF4AAF7F5}" type="presParOf" srcId="{D365D5EF-9408-4779-BC6A-99A0A956DFF4}" destId="{AD2FA03D-CAEC-4EE4-BBCB-2A98D513993A}" srcOrd="0" destOrd="0" presId="urn:microsoft.com/office/officeart/2008/layout/AlternatingHexagons"/>
    <dgm:cxn modelId="{B565F892-6405-4423-B484-EB1921183B3E}" type="presParOf" srcId="{D365D5EF-9408-4779-BC6A-99A0A956DFF4}" destId="{93C24984-4706-4C27-BBED-0F2973187D35}" srcOrd="1" destOrd="0" presId="urn:microsoft.com/office/officeart/2008/layout/AlternatingHexagons"/>
    <dgm:cxn modelId="{A644AC2B-1EBF-49EC-B1CC-B3C659C196DC}" type="presParOf" srcId="{D365D5EF-9408-4779-BC6A-99A0A956DFF4}" destId="{EDB9C753-DF1F-4563-95D8-A03D442F8514}" srcOrd="2" destOrd="0" presId="urn:microsoft.com/office/officeart/2008/layout/AlternatingHexagons"/>
    <dgm:cxn modelId="{6753F09E-8DAE-416D-9BF9-5F65820AC178}" type="presParOf" srcId="{D365D5EF-9408-4779-BC6A-99A0A956DFF4}" destId="{35F97357-2A20-4620-8E98-E20FC2D7C8D6}" srcOrd="3" destOrd="0" presId="urn:microsoft.com/office/officeart/2008/layout/AlternatingHexagons"/>
    <dgm:cxn modelId="{B3836B15-30DA-4E78-847E-21403E72C0B2}" type="presParOf" srcId="{D365D5EF-9408-4779-BC6A-99A0A956DFF4}" destId="{365EC872-88B7-4124-BFC6-00D95B952B11}" srcOrd="4" destOrd="0" presId="urn:microsoft.com/office/officeart/2008/layout/AlternatingHexagons"/>
    <dgm:cxn modelId="{AF6C619A-EF15-453D-A224-414F27824B97}" type="presParOf" srcId="{88ACECA5-7F89-414A-9011-DDBE69FC7FF2}" destId="{C318D5F8-8F3D-4157-A236-158B2FA97F4B}" srcOrd="3" destOrd="0" presId="urn:microsoft.com/office/officeart/2008/layout/AlternatingHexagons"/>
    <dgm:cxn modelId="{A5059DBB-815A-4F60-921D-E3255B036CCC}" type="presParOf" srcId="{88ACECA5-7F89-414A-9011-DDBE69FC7FF2}" destId="{590A7572-DCEC-407E-ADD8-A5AD852744CE}" srcOrd="4" destOrd="0" presId="urn:microsoft.com/office/officeart/2008/layout/AlternatingHexagons"/>
    <dgm:cxn modelId="{327CCBD1-339D-47B0-9553-564DCBB2E196}" type="presParOf" srcId="{590A7572-DCEC-407E-ADD8-A5AD852744CE}" destId="{8EFD5D7C-6813-4AC0-A8B6-E8ED53DF5F9A}" srcOrd="0" destOrd="0" presId="urn:microsoft.com/office/officeart/2008/layout/AlternatingHexagons"/>
    <dgm:cxn modelId="{B310CB02-1029-4919-A919-DF3FB5C7BD59}" type="presParOf" srcId="{590A7572-DCEC-407E-ADD8-A5AD852744CE}" destId="{D74BC047-BDEB-4103-8D8E-29F3D7D8A547}" srcOrd="1" destOrd="0" presId="urn:microsoft.com/office/officeart/2008/layout/AlternatingHexagons"/>
    <dgm:cxn modelId="{DA747401-AAFA-4A2A-8C79-8A1D2F49D6E7}" type="presParOf" srcId="{590A7572-DCEC-407E-ADD8-A5AD852744CE}" destId="{72A7B18A-181E-4327-BFC5-957F81433233}" srcOrd="2" destOrd="0" presId="urn:microsoft.com/office/officeart/2008/layout/AlternatingHexagons"/>
    <dgm:cxn modelId="{A846A692-6B14-4C11-9885-7A2D28AF6ADA}" type="presParOf" srcId="{590A7572-DCEC-407E-ADD8-A5AD852744CE}" destId="{0D2FE990-E575-4C56-BA19-D6DC070CDF76}" srcOrd="3" destOrd="0" presId="urn:microsoft.com/office/officeart/2008/layout/AlternatingHexagons"/>
    <dgm:cxn modelId="{69866B9B-21D8-436F-AAD4-9371C059AE9A}" type="presParOf" srcId="{590A7572-DCEC-407E-ADD8-A5AD852744CE}" destId="{A161EBEC-854F-42E3-A8AF-5D469DF9584D}" srcOrd="4" destOrd="0" presId="urn:microsoft.com/office/officeart/2008/layout/AlternatingHexagons"/>
    <dgm:cxn modelId="{245E07B6-B873-41C5-BEF0-304749794B70}" type="presParOf" srcId="{88ACECA5-7F89-414A-9011-DDBE69FC7FF2}" destId="{04614E54-93C5-47F2-8D1A-177DBF58DB63}" srcOrd="5" destOrd="0" presId="urn:microsoft.com/office/officeart/2008/layout/AlternatingHexagons"/>
    <dgm:cxn modelId="{373EB179-86D1-4CD6-980D-EB2F68ABEA52}" type="presParOf" srcId="{88ACECA5-7F89-414A-9011-DDBE69FC7FF2}" destId="{6E932276-36DE-4CF9-A6EE-BC457F5E5A1A}" srcOrd="6" destOrd="0" presId="urn:microsoft.com/office/officeart/2008/layout/AlternatingHexagons"/>
    <dgm:cxn modelId="{B15AC093-F15D-4A90-AA94-F1A0595FE7BB}" type="presParOf" srcId="{6E932276-36DE-4CF9-A6EE-BC457F5E5A1A}" destId="{91731E24-912B-4C43-AF30-C7CADB9A8FB3}" srcOrd="0" destOrd="0" presId="urn:microsoft.com/office/officeart/2008/layout/AlternatingHexagons"/>
    <dgm:cxn modelId="{E023F356-6775-4AC6-9930-F81C8090C3C5}" type="presParOf" srcId="{6E932276-36DE-4CF9-A6EE-BC457F5E5A1A}" destId="{01173C6E-08D9-4B7D-8906-FDCE882EEA3A}" srcOrd="1" destOrd="0" presId="urn:microsoft.com/office/officeart/2008/layout/AlternatingHexagons"/>
    <dgm:cxn modelId="{FB257340-6622-48DE-AC4B-2FC2871D9E07}" type="presParOf" srcId="{6E932276-36DE-4CF9-A6EE-BC457F5E5A1A}" destId="{BF04A2B6-78C3-49CC-A2CA-B11458F8F4FB}" srcOrd="2" destOrd="0" presId="urn:microsoft.com/office/officeart/2008/layout/AlternatingHexagons"/>
    <dgm:cxn modelId="{045A7DA2-CC35-4613-BB97-65EC8A81E3A1}" type="presParOf" srcId="{6E932276-36DE-4CF9-A6EE-BC457F5E5A1A}" destId="{1C1CF13B-E989-4740-B89A-6ACC63A3C226}" srcOrd="3" destOrd="0" presId="urn:microsoft.com/office/officeart/2008/layout/AlternatingHexagons"/>
    <dgm:cxn modelId="{E7326820-B0D7-4DBF-8DBD-227B132C8183}" type="presParOf" srcId="{6E932276-36DE-4CF9-A6EE-BC457F5E5A1A}" destId="{090D1BB1-7233-4CBB-8A31-2458A6DA792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6777E-872B-4CED-A4B9-F0EF6696DDBB}" type="doc">
      <dgm:prSet loTypeId="urn:microsoft.com/office/officeart/2005/8/layout/chart3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15C92C34-5ACA-40BB-8203-B3576A6A7AA2}">
      <dgm:prSet phldrT="[文字]" custT="1"/>
      <dgm:spPr/>
      <dgm:t>
        <a:bodyPr/>
        <a:lstStyle/>
        <a:p>
          <a:r>
            <a:rPr lang="en-US" altLang="zh-TW" sz="1400" dirty="0" smtClean="0"/>
            <a:t>Subject code</a:t>
          </a:r>
          <a:endParaRPr lang="zh-TW" altLang="en-US" sz="1400" dirty="0"/>
        </a:p>
      </dgm:t>
    </dgm:pt>
    <dgm:pt modelId="{208BFF60-89FB-4855-A508-300127B909D3}" type="parTrans" cxnId="{C9BB9402-1BD5-40C9-B0B3-DAFAEDC89EAB}">
      <dgm:prSet/>
      <dgm:spPr/>
      <dgm:t>
        <a:bodyPr/>
        <a:lstStyle/>
        <a:p>
          <a:endParaRPr lang="zh-TW" altLang="en-US" sz="1400"/>
        </a:p>
      </dgm:t>
    </dgm:pt>
    <dgm:pt modelId="{45687EEC-0E9E-4178-BDA2-10C000D80AFE}" type="sibTrans" cxnId="{C9BB9402-1BD5-40C9-B0B3-DAFAEDC89EAB}">
      <dgm:prSet/>
      <dgm:spPr/>
      <dgm:t>
        <a:bodyPr/>
        <a:lstStyle/>
        <a:p>
          <a:endParaRPr lang="zh-TW" altLang="en-US" sz="1400"/>
        </a:p>
      </dgm:t>
    </dgm:pt>
    <dgm:pt modelId="{89C0700C-19C1-48A3-AAF9-96AA1E24CD95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400" dirty="0" smtClean="0"/>
            <a:t>(collecting case studies, sharing media articles, reading books, …)</a:t>
          </a:r>
          <a:endParaRPr lang="zh-TW" altLang="en-US" sz="1400" dirty="0" smtClean="0"/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/>
        </a:p>
      </dgm:t>
    </dgm:pt>
    <dgm:pt modelId="{A23E3486-5C3D-4F85-A595-88E4569638C1}" type="parTrans" cxnId="{B316D385-AA69-4776-955B-13C46DE8AD81}">
      <dgm:prSet/>
      <dgm:spPr/>
      <dgm:t>
        <a:bodyPr/>
        <a:lstStyle/>
        <a:p>
          <a:endParaRPr lang="zh-TW" altLang="en-US" sz="1400"/>
        </a:p>
      </dgm:t>
    </dgm:pt>
    <dgm:pt modelId="{97B41690-9E3C-499F-B8A5-9AAF26FF67D1}" type="sibTrans" cxnId="{B316D385-AA69-4776-955B-13C46DE8AD81}">
      <dgm:prSet/>
      <dgm:spPr/>
      <dgm:t>
        <a:bodyPr/>
        <a:lstStyle/>
        <a:p>
          <a:endParaRPr lang="zh-TW" altLang="en-US" sz="1400"/>
        </a:p>
      </dgm:t>
    </dgm:pt>
    <dgm:pt modelId="{C60392BE-433B-4308-B1AD-535C5071116C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400" dirty="0" smtClean="0"/>
            <a:t>allocation of lesson time </a:t>
          </a:r>
        </a:p>
      </dgm:t>
    </dgm:pt>
    <dgm:pt modelId="{CF8DD04B-AB03-40B8-A614-FD70DA6CF34C}" type="parTrans" cxnId="{2F190B02-C5AF-4713-A1E9-C4467E0B88E4}">
      <dgm:prSet/>
      <dgm:spPr/>
      <dgm:t>
        <a:bodyPr/>
        <a:lstStyle/>
        <a:p>
          <a:endParaRPr lang="zh-TW" altLang="en-US" sz="1400"/>
        </a:p>
      </dgm:t>
    </dgm:pt>
    <dgm:pt modelId="{671425CE-4E69-4DA5-AEFD-35777E7E75A6}" type="sibTrans" cxnId="{2F190B02-C5AF-4713-A1E9-C4467E0B88E4}">
      <dgm:prSet/>
      <dgm:spPr/>
      <dgm:t>
        <a:bodyPr/>
        <a:lstStyle/>
        <a:p>
          <a:endParaRPr lang="zh-TW" altLang="en-US" sz="1400"/>
        </a:p>
      </dgm:t>
    </dgm:pt>
    <dgm:pt modelId="{7706AB3A-01A3-4E52-9CD6-9FF7C94F56B1}">
      <dgm:prSet custT="1"/>
      <dgm:spPr/>
      <dgm:t>
        <a:bodyPr/>
        <a:lstStyle/>
        <a:p>
          <a:pPr algn="ctr"/>
          <a:r>
            <a:rPr lang="en-US" altLang="zh-TW" sz="1400" dirty="0" smtClean="0"/>
            <a:t>Business learning in S1-S3  </a:t>
          </a:r>
        </a:p>
        <a:p>
          <a:pPr algn="ctr"/>
          <a:r>
            <a:rPr lang="en-US" altLang="zh-TW" sz="1400" b="1" dirty="0" smtClean="0"/>
            <a:t>vs</a:t>
          </a:r>
          <a:r>
            <a:rPr lang="en-US" altLang="zh-TW" sz="1400" dirty="0" smtClean="0"/>
            <a:t> </a:t>
          </a:r>
        </a:p>
        <a:p>
          <a:pPr algn="ctr"/>
          <a:r>
            <a:rPr lang="en-US" altLang="zh-TW" sz="1400" dirty="0" smtClean="0"/>
            <a:t>BAFS in S4-S6 (age appropriateness) </a:t>
          </a:r>
          <a:endParaRPr lang="zh-TW" altLang="en-US" sz="1400" dirty="0"/>
        </a:p>
      </dgm:t>
    </dgm:pt>
    <dgm:pt modelId="{50882159-2396-4D1B-8989-8F08E35D7697}" type="parTrans" cxnId="{1771812C-31BA-4B50-9315-44D8993B819C}">
      <dgm:prSet/>
      <dgm:spPr/>
      <dgm:t>
        <a:bodyPr/>
        <a:lstStyle/>
        <a:p>
          <a:endParaRPr lang="zh-TW" altLang="en-US" sz="1400"/>
        </a:p>
      </dgm:t>
    </dgm:pt>
    <dgm:pt modelId="{ED59D9F8-519A-49F1-8BA8-FE11F43B9703}" type="sibTrans" cxnId="{1771812C-31BA-4B50-9315-44D8993B819C}">
      <dgm:prSet/>
      <dgm:spPr/>
      <dgm:t>
        <a:bodyPr/>
        <a:lstStyle/>
        <a:p>
          <a:endParaRPr lang="zh-TW" altLang="en-US" sz="1400"/>
        </a:p>
      </dgm:t>
    </dgm:pt>
    <dgm:pt modelId="{32046F51-1FA8-4CA5-B182-FC1B54285DDA}">
      <dgm:prSet custT="1"/>
      <dgm:spPr/>
      <dgm:t>
        <a:bodyPr/>
        <a:lstStyle/>
        <a:p>
          <a:r>
            <a:rPr lang="en-US" altLang="zh-TW" sz="1400" dirty="0" smtClean="0"/>
            <a:t>Subject name</a:t>
          </a:r>
          <a:endParaRPr lang="zh-TW" altLang="en-US" sz="1400" dirty="0"/>
        </a:p>
      </dgm:t>
    </dgm:pt>
    <dgm:pt modelId="{149F4A5C-139F-4403-A340-D3F64B9781EA}" type="parTrans" cxnId="{A85B049A-8103-4FCC-A89F-476F204B11F8}">
      <dgm:prSet/>
      <dgm:spPr/>
      <dgm:t>
        <a:bodyPr/>
        <a:lstStyle/>
        <a:p>
          <a:endParaRPr lang="zh-TW" altLang="en-US"/>
        </a:p>
      </dgm:t>
    </dgm:pt>
    <dgm:pt modelId="{A4D22F95-C4CE-46D6-B35D-913D304B4B7F}" type="sibTrans" cxnId="{A85B049A-8103-4FCC-A89F-476F204B11F8}">
      <dgm:prSet/>
      <dgm:spPr/>
      <dgm:t>
        <a:bodyPr/>
        <a:lstStyle/>
        <a:p>
          <a:endParaRPr lang="zh-TW" altLang="en-US"/>
        </a:p>
      </dgm:t>
    </dgm:pt>
    <dgm:pt modelId="{1E53A532-B56F-4C8B-8484-F8084DFEFC28}">
      <dgm:prSet custT="1"/>
      <dgm:spPr/>
      <dgm:t>
        <a:bodyPr/>
        <a:lstStyle/>
        <a:p>
          <a:pPr algn="ctr"/>
          <a:r>
            <a:rPr lang="en-US" altLang="zh-TW" sz="1400" dirty="0" smtClean="0"/>
            <a:t>content coverage of TE KLA</a:t>
          </a:r>
        </a:p>
      </dgm:t>
    </dgm:pt>
    <dgm:pt modelId="{B45ED5A8-5168-4FFC-9DE8-4270B7C71E8F}" type="sibTrans" cxnId="{E0A42F9D-B311-4EDA-98D4-5721A6176DD5}">
      <dgm:prSet/>
      <dgm:spPr/>
      <dgm:t>
        <a:bodyPr/>
        <a:lstStyle/>
        <a:p>
          <a:endParaRPr lang="zh-TW" altLang="en-US" sz="1400"/>
        </a:p>
      </dgm:t>
    </dgm:pt>
    <dgm:pt modelId="{C9001846-BF9A-49BC-BEAE-4EEA2750328D}" type="parTrans" cxnId="{E0A42F9D-B311-4EDA-98D4-5721A6176DD5}">
      <dgm:prSet/>
      <dgm:spPr/>
      <dgm:t>
        <a:bodyPr/>
        <a:lstStyle/>
        <a:p>
          <a:endParaRPr lang="zh-TW" altLang="en-US" sz="1400"/>
        </a:p>
      </dgm:t>
    </dgm:pt>
    <dgm:pt modelId="{EA69B16D-D8D7-4EFA-B12F-3CEFDEE28296}" type="pres">
      <dgm:prSet presAssocID="{5CA6777E-872B-4CED-A4B9-F0EF6696DDB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E41D273-FA19-4982-A032-FE0B76025D84}" type="pres">
      <dgm:prSet presAssocID="{5CA6777E-872B-4CED-A4B9-F0EF6696DDBB}" presName="wedge1" presStyleLbl="node1" presStyleIdx="0" presStyleCnt="6" custScaleX="100608" custScaleY="102050" custLinFactNeighborX="-3943" custLinFactNeighborY="5659"/>
      <dgm:spPr/>
      <dgm:t>
        <a:bodyPr/>
        <a:lstStyle/>
        <a:p>
          <a:endParaRPr lang="zh-TW" altLang="en-US"/>
        </a:p>
      </dgm:t>
    </dgm:pt>
    <dgm:pt modelId="{7A6DFA56-EE05-4158-9A26-77F3159C9E09}" type="pres">
      <dgm:prSet presAssocID="{5CA6777E-872B-4CED-A4B9-F0EF6696DDB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E272E9-CE89-4F22-97C7-BBF1790DDDB1}" type="pres">
      <dgm:prSet presAssocID="{5CA6777E-872B-4CED-A4B9-F0EF6696DDBB}" presName="wedge2" presStyleLbl="node1" presStyleIdx="1" presStyleCnt="6"/>
      <dgm:spPr/>
      <dgm:t>
        <a:bodyPr/>
        <a:lstStyle/>
        <a:p>
          <a:endParaRPr lang="zh-TW" altLang="en-US"/>
        </a:p>
      </dgm:t>
    </dgm:pt>
    <dgm:pt modelId="{2D736789-19D2-462F-A939-56D7981736EB}" type="pres">
      <dgm:prSet presAssocID="{5CA6777E-872B-4CED-A4B9-F0EF6696DDB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15CAC3-60F8-4761-B8D1-22836D0E4E59}" type="pres">
      <dgm:prSet presAssocID="{5CA6777E-872B-4CED-A4B9-F0EF6696DDBB}" presName="wedge3" presStyleLbl="node1" presStyleIdx="2" presStyleCnt="6"/>
      <dgm:spPr/>
      <dgm:t>
        <a:bodyPr/>
        <a:lstStyle/>
        <a:p>
          <a:endParaRPr lang="zh-TW" altLang="en-US"/>
        </a:p>
      </dgm:t>
    </dgm:pt>
    <dgm:pt modelId="{BB1A83D6-E037-4C59-9057-1EC458485893}" type="pres">
      <dgm:prSet presAssocID="{5CA6777E-872B-4CED-A4B9-F0EF6696DDB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9CF9C4-CA20-49FD-82D7-3F5BA95057F6}" type="pres">
      <dgm:prSet presAssocID="{5CA6777E-872B-4CED-A4B9-F0EF6696DDBB}" presName="wedge4" presStyleLbl="node1" presStyleIdx="3" presStyleCnt="6"/>
      <dgm:spPr/>
      <dgm:t>
        <a:bodyPr/>
        <a:lstStyle/>
        <a:p>
          <a:endParaRPr lang="zh-TW" altLang="en-US"/>
        </a:p>
      </dgm:t>
    </dgm:pt>
    <dgm:pt modelId="{2942C1D1-3983-4416-AB36-3C4149EBB9D7}" type="pres">
      <dgm:prSet presAssocID="{5CA6777E-872B-4CED-A4B9-F0EF6696DDB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CC7E3-0BFB-4566-9223-F6124FA24B31}" type="pres">
      <dgm:prSet presAssocID="{5CA6777E-872B-4CED-A4B9-F0EF6696DDBB}" presName="wedge5" presStyleLbl="node1" presStyleIdx="4" presStyleCnt="6"/>
      <dgm:spPr/>
      <dgm:t>
        <a:bodyPr/>
        <a:lstStyle/>
        <a:p>
          <a:endParaRPr lang="zh-TW" altLang="en-US"/>
        </a:p>
      </dgm:t>
    </dgm:pt>
    <dgm:pt modelId="{5125C49A-F280-49E5-908D-C8380E6993D0}" type="pres">
      <dgm:prSet presAssocID="{5CA6777E-872B-4CED-A4B9-F0EF6696DDB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F0098F-161E-41D7-93BF-15329C087331}" type="pres">
      <dgm:prSet presAssocID="{5CA6777E-872B-4CED-A4B9-F0EF6696DDBB}" presName="wedge6" presStyleLbl="node1" presStyleIdx="5" presStyleCnt="6"/>
      <dgm:spPr/>
      <dgm:t>
        <a:bodyPr/>
        <a:lstStyle/>
        <a:p>
          <a:endParaRPr lang="zh-TW" altLang="en-US"/>
        </a:p>
      </dgm:t>
    </dgm:pt>
    <dgm:pt modelId="{0B081996-69C4-4943-B72B-559DF135B21C}" type="pres">
      <dgm:prSet presAssocID="{5CA6777E-872B-4CED-A4B9-F0EF6696DDB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16D385-AA69-4776-955B-13C46DE8AD81}" srcId="{5CA6777E-872B-4CED-A4B9-F0EF6696DDBB}" destId="{89C0700C-19C1-48A3-AAF9-96AA1E24CD95}" srcOrd="4" destOrd="0" parTransId="{A23E3486-5C3D-4F85-A595-88E4569638C1}" sibTransId="{97B41690-9E3C-499F-B8A5-9AAF26FF67D1}"/>
    <dgm:cxn modelId="{E0A42F9D-B311-4EDA-98D4-5721A6176DD5}" srcId="{5CA6777E-872B-4CED-A4B9-F0EF6696DDBB}" destId="{1E53A532-B56F-4C8B-8484-F8084DFEFC28}" srcOrd="3" destOrd="0" parTransId="{C9001846-BF9A-49BC-BEAE-4EEA2750328D}" sibTransId="{B45ED5A8-5168-4FFC-9DE8-4270B7C71E8F}"/>
    <dgm:cxn modelId="{2F190B02-C5AF-4713-A1E9-C4467E0B88E4}" srcId="{5CA6777E-872B-4CED-A4B9-F0EF6696DDBB}" destId="{C60392BE-433B-4308-B1AD-535C5071116C}" srcOrd="5" destOrd="0" parTransId="{CF8DD04B-AB03-40B8-A614-FD70DA6CF34C}" sibTransId="{671425CE-4E69-4DA5-AEFD-35777E7E75A6}"/>
    <dgm:cxn modelId="{C9BB9402-1BD5-40C9-B0B3-DAFAEDC89EAB}" srcId="{5CA6777E-872B-4CED-A4B9-F0EF6696DDBB}" destId="{15C92C34-5ACA-40BB-8203-B3576A6A7AA2}" srcOrd="1" destOrd="0" parTransId="{208BFF60-89FB-4855-A508-300127B909D3}" sibTransId="{45687EEC-0E9E-4178-BDA2-10C000D80AFE}"/>
    <dgm:cxn modelId="{5DAFA0F4-CF33-4E9E-85DA-A47530E56B19}" type="presOf" srcId="{89C0700C-19C1-48A3-AAF9-96AA1E24CD95}" destId="{5125C49A-F280-49E5-908D-C8380E6993D0}" srcOrd="1" destOrd="0" presId="urn:microsoft.com/office/officeart/2005/8/layout/chart3"/>
    <dgm:cxn modelId="{B5C9CECE-40F3-468A-BE11-E08A1956A138}" type="presOf" srcId="{32046F51-1FA8-4CA5-B182-FC1B54285DDA}" destId="{7A6DFA56-EE05-4158-9A26-77F3159C9E09}" srcOrd="1" destOrd="0" presId="urn:microsoft.com/office/officeart/2005/8/layout/chart3"/>
    <dgm:cxn modelId="{1771812C-31BA-4B50-9315-44D8993B819C}" srcId="{5CA6777E-872B-4CED-A4B9-F0EF6696DDBB}" destId="{7706AB3A-01A3-4E52-9CD6-9FF7C94F56B1}" srcOrd="2" destOrd="0" parTransId="{50882159-2396-4D1B-8989-8F08E35D7697}" sibTransId="{ED59D9F8-519A-49F1-8BA8-FE11F43B9703}"/>
    <dgm:cxn modelId="{595CF39B-8051-438D-961C-7E9F4623374A}" type="presOf" srcId="{C60392BE-433B-4308-B1AD-535C5071116C}" destId="{BAF0098F-161E-41D7-93BF-15329C087331}" srcOrd="0" destOrd="0" presId="urn:microsoft.com/office/officeart/2005/8/layout/chart3"/>
    <dgm:cxn modelId="{2526B739-C4A8-41F4-B80E-FDCD0C57DD19}" type="presOf" srcId="{1E53A532-B56F-4C8B-8484-F8084DFEFC28}" destId="{219CF9C4-CA20-49FD-82D7-3F5BA95057F6}" srcOrd="0" destOrd="0" presId="urn:microsoft.com/office/officeart/2005/8/layout/chart3"/>
    <dgm:cxn modelId="{5FA943F2-2FC7-406F-8126-2708B95E4B90}" type="presOf" srcId="{7706AB3A-01A3-4E52-9CD6-9FF7C94F56B1}" destId="{9815CAC3-60F8-4761-B8D1-22836D0E4E59}" srcOrd="0" destOrd="0" presId="urn:microsoft.com/office/officeart/2005/8/layout/chart3"/>
    <dgm:cxn modelId="{787A1C50-D845-4448-9D20-6AB48E2C2714}" type="presOf" srcId="{15C92C34-5ACA-40BB-8203-B3576A6A7AA2}" destId="{BEE272E9-CE89-4F22-97C7-BBF1790DDDB1}" srcOrd="0" destOrd="0" presId="urn:microsoft.com/office/officeart/2005/8/layout/chart3"/>
    <dgm:cxn modelId="{A85B049A-8103-4FCC-A89F-476F204B11F8}" srcId="{5CA6777E-872B-4CED-A4B9-F0EF6696DDBB}" destId="{32046F51-1FA8-4CA5-B182-FC1B54285DDA}" srcOrd="0" destOrd="0" parTransId="{149F4A5C-139F-4403-A340-D3F64B9781EA}" sibTransId="{A4D22F95-C4CE-46D6-B35D-913D304B4B7F}"/>
    <dgm:cxn modelId="{CB7E4D61-CD40-4F3A-9A83-6F43639E46E3}" type="presOf" srcId="{15C92C34-5ACA-40BB-8203-B3576A6A7AA2}" destId="{2D736789-19D2-462F-A939-56D7981736EB}" srcOrd="1" destOrd="0" presId="urn:microsoft.com/office/officeart/2005/8/layout/chart3"/>
    <dgm:cxn modelId="{22F6B6EF-8624-42C2-AC55-3AD3AB280D37}" type="presOf" srcId="{32046F51-1FA8-4CA5-B182-FC1B54285DDA}" destId="{CE41D273-FA19-4982-A032-FE0B76025D84}" srcOrd="0" destOrd="0" presId="urn:microsoft.com/office/officeart/2005/8/layout/chart3"/>
    <dgm:cxn modelId="{D8465C1A-70CA-4D33-A420-47ADAF8BD708}" type="presOf" srcId="{7706AB3A-01A3-4E52-9CD6-9FF7C94F56B1}" destId="{BB1A83D6-E037-4C59-9057-1EC458485893}" srcOrd="1" destOrd="0" presId="urn:microsoft.com/office/officeart/2005/8/layout/chart3"/>
    <dgm:cxn modelId="{F02F40D7-135F-4D13-B218-505884260516}" type="presOf" srcId="{1E53A532-B56F-4C8B-8484-F8084DFEFC28}" destId="{2942C1D1-3983-4416-AB36-3C4149EBB9D7}" srcOrd="1" destOrd="0" presId="urn:microsoft.com/office/officeart/2005/8/layout/chart3"/>
    <dgm:cxn modelId="{36C5553F-753A-45BD-B5B7-9687F7654152}" type="presOf" srcId="{89C0700C-19C1-48A3-AAF9-96AA1E24CD95}" destId="{E7DCC7E3-0BFB-4566-9223-F6124FA24B31}" srcOrd="0" destOrd="0" presId="urn:microsoft.com/office/officeart/2005/8/layout/chart3"/>
    <dgm:cxn modelId="{81717550-50FA-404F-A48C-51599035557A}" type="presOf" srcId="{C60392BE-433B-4308-B1AD-535C5071116C}" destId="{0B081996-69C4-4943-B72B-559DF135B21C}" srcOrd="1" destOrd="0" presId="urn:microsoft.com/office/officeart/2005/8/layout/chart3"/>
    <dgm:cxn modelId="{447CED2F-8067-4521-940C-DA66AD6504E3}" type="presOf" srcId="{5CA6777E-872B-4CED-A4B9-F0EF6696DDBB}" destId="{EA69B16D-D8D7-4EFA-B12F-3CEFDEE28296}" srcOrd="0" destOrd="0" presId="urn:microsoft.com/office/officeart/2005/8/layout/chart3"/>
    <dgm:cxn modelId="{55856F6F-5FBB-4213-A406-E4FB75189B2A}" type="presParOf" srcId="{EA69B16D-D8D7-4EFA-B12F-3CEFDEE28296}" destId="{CE41D273-FA19-4982-A032-FE0B76025D84}" srcOrd="0" destOrd="0" presId="urn:microsoft.com/office/officeart/2005/8/layout/chart3"/>
    <dgm:cxn modelId="{ED3881CD-A029-4DD5-AD43-965082045FBE}" type="presParOf" srcId="{EA69B16D-D8D7-4EFA-B12F-3CEFDEE28296}" destId="{7A6DFA56-EE05-4158-9A26-77F3159C9E09}" srcOrd="1" destOrd="0" presId="urn:microsoft.com/office/officeart/2005/8/layout/chart3"/>
    <dgm:cxn modelId="{EFCD5E0E-742D-4FE2-ABC2-07018D553353}" type="presParOf" srcId="{EA69B16D-D8D7-4EFA-B12F-3CEFDEE28296}" destId="{BEE272E9-CE89-4F22-97C7-BBF1790DDDB1}" srcOrd="2" destOrd="0" presId="urn:microsoft.com/office/officeart/2005/8/layout/chart3"/>
    <dgm:cxn modelId="{C947FD35-F3C6-4E07-AD2A-189ABC34C275}" type="presParOf" srcId="{EA69B16D-D8D7-4EFA-B12F-3CEFDEE28296}" destId="{2D736789-19D2-462F-A939-56D7981736EB}" srcOrd="3" destOrd="0" presId="urn:microsoft.com/office/officeart/2005/8/layout/chart3"/>
    <dgm:cxn modelId="{7F083DCC-529A-47E5-9B9E-54D533EDC84C}" type="presParOf" srcId="{EA69B16D-D8D7-4EFA-B12F-3CEFDEE28296}" destId="{9815CAC3-60F8-4761-B8D1-22836D0E4E59}" srcOrd="4" destOrd="0" presId="urn:microsoft.com/office/officeart/2005/8/layout/chart3"/>
    <dgm:cxn modelId="{5E6C119F-F4DD-4CF8-BACB-D2EB352DC5AD}" type="presParOf" srcId="{EA69B16D-D8D7-4EFA-B12F-3CEFDEE28296}" destId="{BB1A83D6-E037-4C59-9057-1EC458485893}" srcOrd="5" destOrd="0" presId="urn:microsoft.com/office/officeart/2005/8/layout/chart3"/>
    <dgm:cxn modelId="{3C36D70A-0CB2-40E3-ADEA-378A32650074}" type="presParOf" srcId="{EA69B16D-D8D7-4EFA-B12F-3CEFDEE28296}" destId="{219CF9C4-CA20-49FD-82D7-3F5BA95057F6}" srcOrd="6" destOrd="0" presId="urn:microsoft.com/office/officeart/2005/8/layout/chart3"/>
    <dgm:cxn modelId="{DA1AB308-76D2-408E-A640-66A2E0D403F7}" type="presParOf" srcId="{EA69B16D-D8D7-4EFA-B12F-3CEFDEE28296}" destId="{2942C1D1-3983-4416-AB36-3C4149EBB9D7}" srcOrd="7" destOrd="0" presId="urn:microsoft.com/office/officeart/2005/8/layout/chart3"/>
    <dgm:cxn modelId="{85275836-16F3-4953-892E-DF0A643E7FEF}" type="presParOf" srcId="{EA69B16D-D8D7-4EFA-B12F-3CEFDEE28296}" destId="{E7DCC7E3-0BFB-4566-9223-F6124FA24B31}" srcOrd="8" destOrd="0" presId="urn:microsoft.com/office/officeart/2005/8/layout/chart3"/>
    <dgm:cxn modelId="{D75E7F6E-9AB8-44EA-9122-9E8E3A393273}" type="presParOf" srcId="{EA69B16D-D8D7-4EFA-B12F-3CEFDEE28296}" destId="{5125C49A-F280-49E5-908D-C8380E6993D0}" srcOrd="9" destOrd="0" presId="urn:microsoft.com/office/officeart/2005/8/layout/chart3"/>
    <dgm:cxn modelId="{1F629A04-A4FD-4D1C-A7B7-07CF11958E62}" type="presParOf" srcId="{EA69B16D-D8D7-4EFA-B12F-3CEFDEE28296}" destId="{BAF0098F-161E-41D7-93BF-15329C087331}" srcOrd="10" destOrd="0" presId="urn:microsoft.com/office/officeart/2005/8/layout/chart3"/>
    <dgm:cxn modelId="{BDA5824C-B8D2-49E3-9371-D6E5730F6114}" type="presParOf" srcId="{EA69B16D-D8D7-4EFA-B12F-3CEFDEE28296}" destId="{0B081996-69C4-4943-B72B-559DF135B21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17D87-2B0D-4257-AF9B-ADF87C413E01}">
      <dsp:nvSpPr>
        <dsp:cNvPr id="0" name=""/>
        <dsp:cNvSpPr/>
      </dsp:nvSpPr>
      <dsp:spPr>
        <a:xfrm>
          <a:off x="1973404" y="2077"/>
          <a:ext cx="1290032" cy="83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Identify problems</a:t>
          </a:r>
          <a:endParaRPr lang="zh-TW" altLang="en-US" sz="1500" kern="1200" dirty="0"/>
        </a:p>
      </dsp:txBody>
      <dsp:txXfrm>
        <a:off x="2014337" y="43010"/>
        <a:ext cx="1208166" cy="756655"/>
      </dsp:txXfrm>
    </dsp:sp>
    <dsp:sp modelId="{86DA8A94-EBE4-40BD-B57C-1DBA0F7ECF20}">
      <dsp:nvSpPr>
        <dsp:cNvPr id="0" name=""/>
        <dsp:cNvSpPr/>
      </dsp:nvSpPr>
      <dsp:spPr>
        <a:xfrm>
          <a:off x="944314" y="421338"/>
          <a:ext cx="3348212" cy="3348212"/>
        </a:xfrm>
        <a:custGeom>
          <a:avLst/>
          <a:gdLst/>
          <a:ahLst/>
          <a:cxnLst/>
          <a:rect l="0" t="0" r="0" b="0"/>
          <a:pathLst>
            <a:path>
              <a:moveTo>
                <a:pt x="2327970" y="132972"/>
              </a:moveTo>
              <a:arcTo wR="1674106" hR="1674106" stAng="17579416" swAng="19597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F343C-4595-4202-B379-387983C1999D}">
      <dsp:nvSpPr>
        <dsp:cNvPr id="0" name=""/>
        <dsp:cNvSpPr/>
      </dsp:nvSpPr>
      <dsp:spPr>
        <a:xfrm>
          <a:off x="3565574" y="1158856"/>
          <a:ext cx="1290032" cy="83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Search information &amp; find solutions</a:t>
          </a:r>
          <a:endParaRPr lang="zh-TW" altLang="en-US" sz="1500" kern="1200" dirty="0"/>
        </a:p>
      </dsp:txBody>
      <dsp:txXfrm>
        <a:off x="3606507" y="1199789"/>
        <a:ext cx="1208166" cy="756655"/>
      </dsp:txXfrm>
    </dsp:sp>
    <dsp:sp modelId="{E5C343B6-8B9B-4DC0-A0F3-E728CE8A7ABD}">
      <dsp:nvSpPr>
        <dsp:cNvPr id="0" name=""/>
        <dsp:cNvSpPr/>
      </dsp:nvSpPr>
      <dsp:spPr>
        <a:xfrm>
          <a:off x="944314" y="421338"/>
          <a:ext cx="3348212" cy="3348212"/>
        </a:xfrm>
        <a:custGeom>
          <a:avLst/>
          <a:gdLst/>
          <a:ahLst/>
          <a:cxnLst/>
          <a:rect l="0" t="0" r="0" b="0"/>
          <a:pathLst>
            <a:path>
              <a:moveTo>
                <a:pt x="3345931" y="1586734"/>
              </a:moveTo>
              <a:arcTo wR="1674106" hR="1674106" stAng="21420502" swAng="2194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4F132A-D0D3-4237-A44C-7C8932FB69B3}">
      <dsp:nvSpPr>
        <dsp:cNvPr id="0" name=""/>
        <dsp:cNvSpPr/>
      </dsp:nvSpPr>
      <dsp:spPr>
        <a:xfrm>
          <a:off x="2957419" y="3030564"/>
          <a:ext cx="1290032" cy="83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Select a solution</a:t>
          </a:r>
          <a:endParaRPr lang="zh-TW" altLang="en-US" sz="1500" kern="1200" dirty="0"/>
        </a:p>
      </dsp:txBody>
      <dsp:txXfrm>
        <a:off x="2998352" y="3071497"/>
        <a:ext cx="1208166" cy="756655"/>
      </dsp:txXfrm>
    </dsp:sp>
    <dsp:sp modelId="{70815B9F-421B-4706-8D58-2F5356B8A6CB}">
      <dsp:nvSpPr>
        <dsp:cNvPr id="0" name=""/>
        <dsp:cNvSpPr/>
      </dsp:nvSpPr>
      <dsp:spPr>
        <a:xfrm>
          <a:off x="944314" y="421338"/>
          <a:ext cx="3348212" cy="3348212"/>
        </a:xfrm>
        <a:custGeom>
          <a:avLst/>
          <a:gdLst/>
          <a:ahLst/>
          <a:cxnLst/>
          <a:rect l="0" t="0" r="0" b="0"/>
          <a:pathLst>
            <a:path>
              <a:moveTo>
                <a:pt x="2006463" y="3314890"/>
              </a:moveTo>
              <a:arcTo wR="1674106" hR="1674106" stAng="4712947" swAng="13741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1D5C1-C80F-489F-86FD-5DC42E3A0B3F}">
      <dsp:nvSpPr>
        <dsp:cNvPr id="0" name=""/>
        <dsp:cNvSpPr/>
      </dsp:nvSpPr>
      <dsp:spPr>
        <a:xfrm>
          <a:off x="989389" y="3030564"/>
          <a:ext cx="1290032" cy="83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Plan &amp; implement the solution</a:t>
          </a:r>
          <a:endParaRPr lang="zh-TW" altLang="en-US" sz="1500" kern="1200" dirty="0"/>
        </a:p>
      </dsp:txBody>
      <dsp:txXfrm>
        <a:off x="1030322" y="3071497"/>
        <a:ext cx="1208166" cy="756655"/>
      </dsp:txXfrm>
    </dsp:sp>
    <dsp:sp modelId="{2427588A-EE14-4313-8A20-B45237EA6E19}">
      <dsp:nvSpPr>
        <dsp:cNvPr id="0" name=""/>
        <dsp:cNvSpPr/>
      </dsp:nvSpPr>
      <dsp:spPr>
        <a:xfrm>
          <a:off x="944314" y="421338"/>
          <a:ext cx="3348212" cy="3348212"/>
        </a:xfrm>
        <a:custGeom>
          <a:avLst/>
          <a:gdLst/>
          <a:ahLst/>
          <a:cxnLst/>
          <a:rect l="0" t="0" r="0" b="0"/>
          <a:pathLst>
            <a:path>
              <a:moveTo>
                <a:pt x="279561" y="2600322"/>
              </a:moveTo>
              <a:arcTo wR="1674106" hR="1674106" stAng="8784542" swAng="21949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BE3B9-2283-4FD4-829D-2D5E6CB406B4}">
      <dsp:nvSpPr>
        <dsp:cNvPr id="0" name=""/>
        <dsp:cNvSpPr/>
      </dsp:nvSpPr>
      <dsp:spPr>
        <a:xfrm>
          <a:off x="381234" y="1158856"/>
          <a:ext cx="1290032" cy="838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Test &amp; evaluate the solution</a:t>
          </a:r>
          <a:endParaRPr lang="zh-TW" altLang="en-US" sz="1500" kern="1200" dirty="0"/>
        </a:p>
      </dsp:txBody>
      <dsp:txXfrm>
        <a:off x="422167" y="1199789"/>
        <a:ext cx="1208166" cy="756655"/>
      </dsp:txXfrm>
    </dsp:sp>
    <dsp:sp modelId="{B126C998-EA3B-4EDE-93E4-BC98A4E62B89}">
      <dsp:nvSpPr>
        <dsp:cNvPr id="0" name=""/>
        <dsp:cNvSpPr/>
      </dsp:nvSpPr>
      <dsp:spPr>
        <a:xfrm>
          <a:off x="944314" y="421338"/>
          <a:ext cx="3348212" cy="3348212"/>
        </a:xfrm>
        <a:custGeom>
          <a:avLst/>
          <a:gdLst/>
          <a:ahLst/>
          <a:cxnLst/>
          <a:rect l="0" t="0" r="0" b="0"/>
          <a:pathLst>
            <a:path>
              <a:moveTo>
                <a:pt x="291898" y="729577"/>
              </a:moveTo>
              <a:arcTo wR="1674106" hR="1674106" stAng="12860800" swAng="195978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E9ED2-84B7-4898-B87A-37B85B631868}">
      <dsp:nvSpPr>
        <dsp:cNvPr id="0" name=""/>
        <dsp:cNvSpPr/>
      </dsp:nvSpPr>
      <dsp:spPr>
        <a:xfrm>
          <a:off x="10168" y="-214971"/>
          <a:ext cx="1984510" cy="5249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10168" y="1884654"/>
        <a:ext cx="1984510" cy="2099626"/>
      </dsp:txXfrm>
    </dsp:sp>
    <dsp:sp modelId="{3105454C-782F-4FFC-87BF-BD98A90E7EA7}">
      <dsp:nvSpPr>
        <dsp:cNvPr id="0" name=""/>
        <dsp:cNvSpPr/>
      </dsp:nvSpPr>
      <dsp:spPr>
        <a:xfrm>
          <a:off x="120178" y="0"/>
          <a:ext cx="1747938" cy="17479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41AF0-765C-4A57-8679-965A68B03142}">
      <dsp:nvSpPr>
        <dsp:cNvPr id="0" name=""/>
        <dsp:cNvSpPr/>
      </dsp:nvSpPr>
      <dsp:spPr>
        <a:xfrm>
          <a:off x="2056099" y="-214971"/>
          <a:ext cx="1984510" cy="5249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2056099" y="1884654"/>
        <a:ext cx="1984510" cy="2099626"/>
      </dsp:txXfrm>
    </dsp:sp>
    <dsp:sp modelId="{C9F23EA9-3C8D-4E81-8B10-AD310347EEE2}">
      <dsp:nvSpPr>
        <dsp:cNvPr id="0" name=""/>
        <dsp:cNvSpPr/>
      </dsp:nvSpPr>
      <dsp:spPr>
        <a:xfrm>
          <a:off x="2164224" y="0"/>
          <a:ext cx="1747938" cy="174793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88D86-7CDD-4303-AE1D-0E47E272DE08}">
      <dsp:nvSpPr>
        <dsp:cNvPr id="0" name=""/>
        <dsp:cNvSpPr/>
      </dsp:nvSpPr>
      <dsp:spPr>
        <a:xfrm>
          <a:off x="4105423" y="-214971"/>
          <a:ext cx="1984510" cy="52490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>
        <a:off x="4105423" y="1884654"/>
        <a:ext cx="1984510" cy="2099626"/>
      </dsp:txXfrm>
    </dsp:sp>
    <dsp:sp modelId="{2B08E4F9-4090-4775-87B6-252E9E5CD9E7}">
      <dsp:nvSpPr>
        <dsp:cNvPr id="0" name=""/>
        <dsp:cNvSpPr/>
      </dsp:nvSpPr>
      <dsp:spPr>
        <a:xfrm>
          <a:off x="4208269" y="0"/>
          <a:ext cx="1747938" cy="174793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76D7C-0C6E-4EA7-A2CC-F3D7E2FE5049}">
      <dsp:nvSpPr>
        <dsp:cNvPr id="0" name=""/>
        <dsp:cNvSpPr/>
      </dsp:nvSpPr>
      <dsp:spPr>
        <a:xfrm>
          <a:off x="6135922" y="-214971"/>
          <a:ext cx="1984510" cy="52490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/>
        </a:p>
      </dsp:txBody>
      <dsp:txXfrm>
        <a:off x="6135922" y="1884654"/>
        <a:ext cx="1984510" cy="2099626"/>
      </dsp:txXfrm>
    </dsp:sp>
    <dsp:sp modelId="{09A8FBE7-58AE-4AB2-B064-5AC09F638836}">
      <dsp:nvSpPr>
        <dsp:cNvPr id="0" name=""/>
        <dsp:cNvSpPr/>
      </dsp:nvSpPr>
      <dsp:spPr>
        <a:xfrm>
          <a:off x="6252315" y="0"/>
          <a:ext cx="1747938" cy="1747938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D9317-ADF2-49D1-BEDB-4B4AA3799E81}">
      <dsp:nvSpPr>
        <dsp:cNvPr id="0" name=""/>
        <dsp:cNvSpPr/>
      </dsp:nvSpPr>
      <dsp:spPr>
        <a:xfrm>
          <a:off x="-12" y="1893659"/>
          <a:ext cx="8120458" cy="2172152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3557B-E33F-4378-B083-BFF097CCAE0D}">
      <dsp:nvSpPr>
        <dsp:cNvPr id="0" name=""/>
        <dsp:cNvSpPr/>
      </dsp:nvSpPr>
      <dsp:spPr>
        <a:xfrm rot="5400000">
          <a:off x="558186" y="2676017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e.g. case studies, readings</a:t>
          </a:r>
          <a:endParaRPr lang="zh-TW" altLang="en-US" sz="1600" kern="1200" dirty="0"/>
        </a:p>
      </dsp:txBody>
      <dsp:txXfrm rot="-5400000">
        <a:off x="862311" y="2813745"/>
        <a:ext cx="908015" cy="1043695"/>
      </dsp:txXfrm>
    </dsp:sp>
    <dsp:sp modelId="{C97066B1-9D4D-48E3-AB0D-515DE7FD36CE}">
      <dsp:nvSpPr>
        <dsp:cNvPr id="0" name=""/>
        <dsp:cNvSpPr/>
      </dsp:nvSpPr>
      <dsp:spPr>
        <a:xfrm>
          <a:off x="4798607" y="306215"/>
          <a:ext cx="1692152" cy="90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76F6C-7F3B-43AD-BB83-669563D6E5EA}">
      <dsp:nvSpPr>
        <dsp:cNvPr id="0" name=""/>
        <dsp:cNvSpPr/>
      </dsp:nvSpPr>
      <dsp:spPr>
        <a:xfrm rot="5400000">
          <a:off x="1952542" y="2673167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 rot="-5400000">
        <a:off x="2256667" y="2810895"/>
        <a:ext cx="908015" cy="1043695"/>
      </dsp:txXfrm>
    </dsp:sp>
    <dsp:sp modelId="{AD2FA03D-CAEC-4EE4-BBCB-2A98D513993A}">
      <dsp:nvSpPr>
        <dsp:cNvPr id="0" name=""/>
        <dsp:cNvSpPr/>
      </dsp:nvSpPr>
      <dsp:spPr>
        <a:xfrm rot="5400000">
          <a:off x="3319949" y="2684342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 rot="-5400000">
        <a:off x="3624074" y="2822070"/>
        <a:ext cx="908015" cy="1043695"/>
      </dsp:txXfrm>
    </dsp:sp>
    <dsp:sp modelId="{93C24984-4706-4C27-BBED-0F2973187D35}">
      <dsp:nvSpPr>
        <dsp:cNvPr id="0" name=""/>
        <dsp:cNvSpPr/>
      </dsp:nvSpPr>
      <dsp:spPr>
        <a:xfrm>
          <a:off x="1032203" y="1593222"/>
          <a:ext cx="1637567" cy="90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EC872-88B7-4124-BFC6-00D95B952B11}">
      <dsp:nvSpPr>
        <dsp:cNvPr id="0" name=""/>
        <dsp:cNvSpPr/>
      </dsp:nvSpPr>
      <dsp:spPr>
        <a:xfrm rot="5400000">
          <a:off x="3991568" y="1447781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 rot="-5400000">
        <a:off x="4295693" y="1585509"/>
        <a:ext cx="908015" cy="1043695"/>
      </dsp:txXfrm>
    </dsp:sp>
    <dsp:sp modelId="{8EFD5D7C-6813-4AC0-A8B6-E8ED53DF5F9A}">
      <dsp:nvSpPr>
        <dsp:cNvPr id="0" name=""/>
        <dsp:cNvSpPr/>
      </dsp:nvSpPr>
      <dsp:spPr>
        <a:xfrm rot="5400000">
          <a:off x="-98553" y="1447781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 rot="-5400000">
        <a:off x="205572" y="1585509"/>
        <a:ext cx="908015" cy="1043695"/>
      </dsp:txXfrm>
    </dsp:sp>
    <dsp:sp modelId="{D74BC047-BDEB-4103-8D8E-29F3D7D8A547}">
      <dsp:nvSpPr>
        <dsp:cNvPr id="0" name=""/>
        <dsp:cNvSpPr/>
      </dsp:nvSpPr>
      <dsp:spPr>
        <a:xfrm>
          <a:off x="4798607" y="2880228"/>
          <a:ext cx="1692152" cy="90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1EBEC-854F-42E3-A8AF-5D469DF9584D}">
      <dsp:nvSpPr>
        <dsp:cNvPr id="0" name=""/>
        <dsp:cNvSpPr/>
      </dsp:nvSpPr>
      <dsp:spPr>
        <a:xfrm rot="5400000">
          <a:off x="1259249" y="1447781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 rot="-5400000">
        <a:off x="1563374" y="1585509"/>
        <a:ext cx="908015" cy="1043695"/>
      </dsp:txXfrm>
    </dsp:sp>
    <dsp:sp modelId="{91731E24-912B-4C43-AF30-C7CADB9A8FB3}">
      <dsp:nvSpPr>
        <dsp:cNvPr id="0" name=""/>
        <dsp:cNvSpPr/>
      </dsp:nvSpPr>
      <dsp:spPr>
        <a:xfrm rot="5400000">
          <a:off x="2643976" y="1447781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 rot="-5400000">
        <a:off x="2948101" y="1585509"/>
        <a:ext cx="908015" cy="1043695"/>
      </dsp:txXfrm>
    </dsp:sp>
    <dsp:sp modelId="{01173C6E-08D9-4B7D-8906-FDCE882EEA3A}">
      <dsp:nvSpPr>
        <dsp:cNvPr id="0" name=""/>
        <dsp:cNvSpPr/>
      </dsp:nvSpPr>
      <dsp:spPr>
        <a:xfrm>
          <a:off x="1032203" y="4167234"/>
          <a:ext cx="1637567" cy="909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D1BB1-7233-4CBB-8A31-2458A6DA792A}">
      <dsp:nvSpPr>
        <dsp:cNvPr id="0" name=""/>
        <dsp:cNvSpPr/>
      </dsp:nvSpPr>
      <dsp:spPr>
        <a:xfrm rot="5400000">
          <a:off x="4688107" y="2663099"/>
          <a:ext cx="1516265" cy="13191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 rot="-5400000">
        <a:off x="4992232" y="2800827"/>
        <a:ext cx="908015" cy="10436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1D273-FA19-4982-A032-FE0B76025D84}">
      <dsp:nvSpPr>
        <dsp:cNvPr id="0" name=""/>
        <dsp:cNvSpPr/>
      </dsp:nvSpPr>
      <dsp:spPr>
        <a:xfrm>
          <a:off x="1520354" y="639976"/>
          <a:ext cx="5324329" cy="5400642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Subject name</a:t>
          </a:r>
          <a:endParaRPr lang="zh-TW" altLang="en-US" sz="1400" kern="1200" dirty="0"/>
        </a:p>
      </dsp:txBody>
      <dsp:txXfrm>
        <a:off x="4239564" y="1218616"/>
        <a:ext cx="1552929" cy="1157280"/>
      </dsp:txXfrm>
    </dsp:sp>
    <dsp:sp modelId="{BEE272E9-CE89-4F22-97C7-BBF1790DDDB1}">
      <dsp:nvSpPr>
        <dsp:cNvPr id="0" name=""/>
        <dsp:cNvSpPr/>
      </dsp:nvSpPr>
      <dsp:spPr>
        <a:xfrm>
          <a:off x="1587607" y="667535"/>
          <a:ext cx="5292152" cy="529215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151456"/>
                <a:satOff val="1981"/>
                <a:lumOff val="-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51456"/>
                <a:satOff val="1981"/>
                <a:lumOff val="-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51456"/>
                <a:satOff val="1981"/>
                <a:lumOff val="-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Subject code</a:t>
          </a:r>
          <a:endParaRPr lang="zh-TW" altLang="en-US" sz="1400" kern="1200" dirty="0"/>
        </a:p>
      </dsp:txBody>
      <dsp:txXfrm>
        <a:off x="5210211" y="2778096"/>
        <a:ext cx="1600246" cy="1071030"/>
      </dsp:txXfrm>
    </dsp:sp>
    <dsp:sp modelId="{9815CAC3-60F8-4761-B8D1-22836D0E4E59}">
      <dsp:nvSpPr>
        <dsp:cNvPr id="0" name=""/>
        <dsp:cNvSpPr/>
      </dsp:nvSpPr>
      <dsp:spPr>
        <a:xfrm>
          <a:off x="1587607" y="667535"/>
          <a:ext cx="5292152" cy="5292152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3">
                <a:hueOff val="302912"/>
                <a:satOff val="3961"/>
                <a:lumOff val="-4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2912"/>
                <a:satOff val="3961"/>
                <a:lumOff val="-4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2912"/>
                <a:satOff val="3961"/>
                <a:lumOff val="-4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Business learning in S1-S3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/>
            <a:t>vs</a:t>
          </a:r>
          <a:r>
            <a:rPr lang="en-US" altLang="zh-TW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BAFS in S4-S6 (age appropriateness) </a:t>
          </a:r>
          <a:endParaRPr lang="zh-TW" altLang="en-US" sz="1400" kern="1200" dirty="0"/>
        </a:p>
      </dsp:txBody>
      <dsp:txXfrm>
        <a:off x="4290385" y="4258639"/>
        <a:ext cx="1543544" cy="1134032"/>
      </dsp:txXfrm>
    </dsp:sp>
    <dsp:sp modelId="{219CF9C4-CA20-49FD-82D7-3F5BA95057F6}">
      <dsp:nvSpPr>
        <dsp:cNvPr id="0" name=""/>
        <dsp:cNvSpPr/>
      </dsp:nvSpPr>
      <dsp:spPr>
        <a:xfrm>
          <a:off x="1587607" y="667535"/>
          <a:ext cx="5292152" cy="5292152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3">
                <a:hueOff val="454368"/>
                <a:satOff val="5942"/>
                <a:lumOff val="-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4368"/>
                <a:satOff val="5942"/>
                <a:lumOff val="-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4368"/>
                <a:satOff val="5942"/>
                <a:lumOff val="-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content coverage of TE KLA</a:t>
          </a:r>
        </a:p>
      </dsp:txBody>
      <dsp:txXfrm>
        <a:off x="2633437" y="4258639"/>
        <a:ext cx="1543544" cy="1134032"/>
      </dsp:txXfrm>
    </dsp:sp>
    <dsp:sp modelId="{E7DCC7E3-0BFB-4566-9223-F6124FA24B31}">
      <dsp:nvSpPr>
        <dsp:cNvPr id="0" name=""/>
        <dsp:cNvSpPr/>
      </dsp:nvSpPr>
      <dsp:spPr>
        <a:xfrm>
          <a:off x="1587607" y="667535"/>
          <a:ext cx="5292152" cy="5292152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3">
                <a:hueOff val="605823"/>
                <a:satOff val="7922"/>
                <a:lumOff val="-97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05823"/>
                <a:satOff val="7922"/>
                <a:lumOff val="-97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05823"/>
                <a:satOff val="7922"/>
                <a:lumOff val="-97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14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400" kern="1200" dirty="0" smtClean="0"/>
            <a:t>(collecting case studies, sharing media articles, reading books, …)</a:t>
          </a:r>
          <a:endParaRPr lang="zh-TW" alt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1669509" y="2778096"/>
        <a:ext cx="1600246" cy="1071030"/>
      </dsp:txXfrm>
    </dsp:sp>
    <dsp:sp modelId="{BAF0098F-161E-41D7-93BF-15329C087331}">
      <dsp:nvSpPr>
        <dsp:cNvPr id="0" name=""/>
        <dsp:cNvSpPr/>
      </dsp:nvSpPr>
      <dsp:spPr>
        <a:xfrm>
          <a:off x="1587607" y="667535"/>
          <a:ext cx="5292152" cy="529215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3">
                <a:hueOff val="757279"/>
                <a:satOff val="9903"/>
                <a:lumOff val="-121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757279"/>
                <a:satOff val="9903"/>
                <a:lumOff val="-121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757279"/>
                <a:satOff val="9903"/>
                <a:lumOff val="-121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400" kern="1200" dirty="0" smtClean="0"/>
            <a:t>allocation of lesson time </a:t>
          </a:r>
        </a:p>
      </dsp:txBody>
      <dsp:txXfrm>
        <a:off x="2633437" y="1234552"/>
        <a:ext cx="1543544" cy="113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889938" cy="4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155" y="5"/>
            <a:ext cx="2889938" cy="4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10"/>
            <a:ext cx="2889938" cy="4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155" y="9429210"/>
            <a:ext cx="2889938" cy="4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CB4E7A-CBB9-49A0-9104-B6936B89D9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76135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889938" cy="4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5" y="5"/>
            <a:ext cx="2889938" cy="49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9288" y="744538"/>
            <a:ext cx="5370512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6" y="4716977"/>
            <a:ext cx="4890665" cy="446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10"/>
            <a:ext cx="2889938" cy="4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5" y="9429210"/>
            <a:ext cx="2889938" cy="4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6" tIns="45704" rIns="91406" bIns="4570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B129B6C-9697-40D3-9131-847EE6D9DB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10462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49288" y="744538"/>
            <a:ext cx="5370512" cy="3719512"/>
          </a:xfrm>
        </p:spPr>
      </p:sp>
    </p:spTree>
    <p:extLst>
      <p:ext uri="{BB962C8B-B14F-4D97-AF65-F5344CB8AC3E}">
        <p14:creationId xmlns:p14="http://schemas.microsoft.com/office/powerpoint/2010/main" val="2973704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169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944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65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38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1225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649288" y="4716977"/>
            <a:ext cx="5370512" cy="446745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商業教育係初中科技教育學習領域課程中，係點樣體現出嚟既呢？其實我哋希望學生係初中階段，透過商業學習，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明白處身係商業情境裏面，應如何運用資訊科技工具、應點樣去思考，才能作出明智的商業決定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亦要明白緊貼科技創新，例如人工智能發展趨勢對企業營運既重要性</a:t>
            </a:r>
            <a:endParaRPr kumimoji="1" lang="en-US" altLang="zh-HK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同時明白科技既發展令商業世界不斷改變，直接影響着個人、家庭、社會以至全世界既未來</a:t>
            </a:r>
            <a:endParaRPr kumimoji="1" lang="zh-HK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352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587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754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25AB0-54B5-4EA0-9BBF-7BE182EAC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78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19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344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900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25AB0-54B5-4EA0-9BBF-7BE182EAC7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9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9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215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49288" y="744538"/>
            <a:ext cx="5370512" cy="37195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>
          <a:xfrm>
            <a:off x="382216" y="4531271"/>
            <a:ext cx="5976664" cy="4968552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當然，初中科技教育學習領域課程係中央課程，應佔課時，而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單元既商業學習元素，都應該佔課時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有部分學校現行既初中課程已經涵蓋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單元內容，如果未有涵蓋既話，就需要有所安排，確保所有初中學生學到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內容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剛才潘校長都講過，係科技教育學習領域課程指引中，提及可運用不同既實施模式，但大前題，都係要確保每一個學生，係初中階段都能學到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16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個核心單元內容，包括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單元既商業學習元素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就商業學習既特點，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E4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或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E5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既學與教實踐係以商業情境為背景，以培養學生既基礎商業知識、能力與態度，係第二部分，兩間學校係呢方面就會跟我哋一齊分享多一啲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換言之，係初中學校課程安排商業學習元素時，有幾點要注意既：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單元係科技教育既一部分，亦係中央課程既一部分，學校應該編排課時教授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科目名稱方面，唔可以用高中科目名稱，即係企業、會計與財務概論、會計、商業管理都唔可以用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學校每年回覆教授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單元的課程代碼時，可選</a:t>
            </a:r>
            <a:r>
              <a:rPr kumimoji="1" lang="zh-TW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擇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899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，即「其他」呢個課程代碼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初中商業學習元素係指</a:t>
            </a:r>
            <a:r>
              <a:rPr kumimoji="1" lang="en-US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單元內容，唔好將高中企業會財科內容提早於初中任教</a:t>
            </a:r>
            <a:endParaRPr kumimoji="1" lang="zh-TW" altLang="zh-TW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同工可以採用多元化既教學方式，</a:t>
            </a:r>
            <a:r>
              <a:rPr kumimoji="1" lang="en-US" altLang="zh-TW" sz="1200" b="1" i="1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(enter) </a:t>
            </a:r>
            <a:r>
              <a:rPr kumimoji="1" lang="zh-HK" altLang="zh-TW" sz="12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包括：運用商業個案和商業題材既書籍內容、情境性學習、閱讀有關商業的報導及文章等，引起學生既學習興趣，培養佢哋自學習慣</a:t>
            </a:r>
            <a:endParaRPr kumimoji="1" lang="en-US" altLang="zh-HK" sz="1200" b="0" i="0" u="none" strike="noStrike" kern="1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"/>
              <a:tabLst/>
              <a:defRPr/>
            </a:pP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如果學校選擇將</a:t>
            </a:r>
            <a:r>
              <a:rPr kumimoji="1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內容與現行初中課程融合，不會有獨立課時教授</a:t>
            </a:r>
            <a:r>
              <a:rPr kumimoji="1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單元內容的話，學校就要有好好規畫，顯示有配合</a:t>
            </a:r>
            <a:r>
              <a:rPr kumimoji="1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K7</a:t>
            </a: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單元內容既學與教，例如有關科目既</a:t>
            </a:r>
            <a:r>
              <a:rPr kumimoji="1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scheme of work/</a:t>
            </a: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教學進度表、課堂學習活動、家課記錄等</a:t>
            </a:r>
            <a:r>
              <a:rPr kumimoji="1" lang="zh-HK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1" lang="zh-HK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+mn-cs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220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98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807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847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405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78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188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29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49288" y="744538"/>
            <a:ext cx="5370512" cy="37195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702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49288" y="744538"/>
            <a:ext cx="5370512" cy="3719512"/>
          </a:xfrm>
        </p:spPr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34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7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E02DD-D3FF-44D5-999D-47F21C07AFD5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46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2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66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72864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38567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3242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5041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5241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81563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13456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39407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4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15121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80293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96827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9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0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9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34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50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59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78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42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00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0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0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3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1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5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2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6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8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0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HK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52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‹#›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1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edb.gov.hk/en/curriculum-development/kla/technology-edu/resources/InnovationAndTechnologyEducation/resources.html" TargetMode="External"/><Relationship Id="rId4" Type="http://schemas.openxmlformats.org/officeDocument/2006/relationships/hyperlink" Target="https://www.edb.gov.hk/attachment/en/curriculum-development/kla/technology-edu/curriculum-doc/TE_KLACG_Eng_5_Dec_2017_r2.pdf" TargetMode="External"/></Relationships>
</file>

<file path=ppt/slides/_rels/slide12.xml.rels><?xml version="1.0" encoding="UTF-8" standalone="yes"?>
<Relationships xmlns="http://schemas.openxmlformats.org/package/2006/relationships"><Relationship Id="rId18" Type="http://schemas.openxmlformats.org/officeDocument/2006/relationships/image" Target="NULL"/><Relationship Id="rId17" Type="http://schemas.openxmlformats.org/officeDocument/2006/relationships/image" Target="../media/image13.png"/><Relationship Id="rId7" Type="http://schemas.openxmlformats.org/officeDocument/2006/relationships/image" Target="NULL"/><Relationship Id="rId2" Type="http://schemas.openxmlformats.org/officeDocument/2006/relationships/image" Target="../media/image10.png"/><Relationship Id="rId16" Type="http://schemas.openxmlformats.org/officeDocument/2006/relationships/image" Target="NULL"/><Relationship Id="rId20" Type="http://schemas.openxmlformats.org/officeDocument/2006/relationships/hyperlink" Target="https://www.edb.gov.hk/en/curriculum-development/kla/technology-edu/resources/InnovationAndTechnologyEducation/resources.html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15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NULL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tc/sch-admin/sch-quality-assurance/reports/insp-annual-reports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db.gov.hk/tc/sch-admin/sch-quality-assurance/reports/insp-annual-report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en/curriculum-development/kla/technology-edu/resources/index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db.gov.hk/en/curriculum-development/kla/technology-edu/teacher-edu-program/index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edb.gov.hk/attachment/en/curriculum-development/kla/technology-edu/curriculum-doc/TE_KLACG_Eng_5_Dec_2017_r2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hyperlink" Target="file:///C:/Users/gracekychan/Downloads/SECG%20Introduction_en_20180831.pdf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en/curriculum-development/major-level-of-edu/secondary/curriculum-guides-documents/SECG_booklet_1_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edb.gov.hk/attachment/en/curriculum-development/major-level-of-edu/secondary/curriculum-guides-documents/SECG_booklet_2_en.pdf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56456" y="692696"/>
            <a:ext cx="9829195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 b="1" dirty="0"/>
              <a:t>Planning and Teaching of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Technology </a:t>
            </a:r>
            <a:r>
              <a:rPr lang="en-US" sz="2800" b="1" dirty="0"/>
              <a:t>Education Key Learning Area Curriculum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and Business </a:t>
            </a:r>
            <a:r>
              <a:rPr lang="en-US" sz="2800" b="1" dirty="0"/>
              <a:t>Learning Elements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at </a:t>
            </a:r>
            <a:r>
              <a:rPr lang="en-US" sz="2800" b="1" dirty="0"/>
              <a:t>Junior Secondary Level (Refreshed)</a:t>
            </a:r>
            <a:endParaRPr lang="en-US" sz="2800" dirty="0"/>
          </a:p>
          <a:p>
            <a:pPr algn="ctr"/>
            <a:r>
              <a:rPr lang="en-US" sz="2800" b="1" dirty="0"/>
              <a:t> </a:t>
            </a:r>
            <a:r>
              <a:rPr kumimoji="1" lang="zh-TW" alt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規劃及教授</a:t>
            </a:r>
            <a:endParaRPr kumimoji="1" lang="en-US" altLang="zh-TW" sz="2800" b="1" kern="1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kumimoji="1" lang="zh-TW" alt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初中</a:t>
            </a:r>
            <a:r>
              <a:rPr kumimoji="1" lang="zh-HK" alt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科技教育學習領域課程</a:t>
            </a:r>
            <a:endParaRPr kumimoji="1" lang="en-US" altLang="zh-HK" sz="2800" b="1" kern="100" dirty="0">
              <a:solidFill>
                <a:srgbClr val="3333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algn="ctr"/>
            <a:r>
              <a:rPr kumimoji="1" lang="zh-HK" alt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</a:t>
            </a:r>
            <a:r>
              <a:rPr kumimoji="1" lang="zh-TW" alt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商業學習元素 </a:t>
            </a:r>
            <a:r>
              <a:rPr kumimoji="1" 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kumimoji="1" lang="zh-TW" alt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修訂</a:t>
            </a:r>
            <a:r>
              <a:rPr kumimoji="1" lang="en-US" sz="2800" b="1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en-US" altLang="zh-TW" sz="1200" b="1" kern="100" dirty="0" smtClean="0">
                <a:ea typeface="+mn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TW" sz="2800" b="1" kern="100" dirty="0" smtClean="0">
                <a:ea typeface="+mn-ea"/>
                <a:cs typeface="Arial" panose="020B0604020202020204" pitchFamily="34" charset="0"/>
              </a:rPr>
              <a:t>CSD020250049</a:t>
            </a:r>
            <a:endParaRPr lang="zh-TW" altLang="zh-TW" sz="2800" kern="100" dirty="0" smtClean="0">
              <a:ea typeface="+mn-ea"/>
              <a:cs typeface="Arial" panose="020B0604020202020204" pitchFamily="34" charset="0"/>
            </a:endParaRPr>
          </a:p>
          <a:p>
            <a:pPr algn="ctr"/>
            <a:endParaRPr lang="en-US" altLang="zh-TW" sz="2800" b="1" kern="100" dirty="0">
              <a:solidFill>
                <a:srgbClr val="3333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1138891" y="4437112"/>
            <a:ext cx="7878366" cy="179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US" altLang="zh-TW" sz="3033" dirty="0">
              <a:effectLst>
                <a:outerShdw blurRad="38100" dist="38100" dir="2700000" algn="tl">
                  <a:srgbClr val="000000"/>
                </a:outerShdw>
              </a:effectLst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TW" sz="2800" b="1" dirty="0">
                <a:ea typeface="微軟正黑體" panose="020B0604030504040204" pitchFamily="34" charset="-120"/>
                <a:cs typeface="Arial" panose="020B0604020202020204" pitchFamily="34" charset="0"/>
              </a:rPr>
              <a:t>Technology Education Section, </a:t>
            </a:r>
            <a:r>
              <a:rPr lang="en-US" altLang="zh-TW" sz="2800" b="1" dirty="0" smtClean="0">
                <a:ea typeface="微軟正黑體" panose="020B0604030504040204" pitchFamily="34" charset="-120"/>
                <a:cs typeface="Arial" panose="020B0604020202020204" pitchFamily="34" charset="0"/>
              </a:rPr>
              <a:t>EDB</a:t>
            </a:r>
            <a:endParaRPr lang="en-US" altLang="zh-TW" sz="2800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TW" sz="2167" b="1" dirty="0" smtClean="0">
                <a:solidFill>
                  <a:srgbClr val="3333FF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12 February 2025</a:t>
            </a:r>
            <a:endParaRPr lang="en-US" altLang="zh-TW" sz="2167" b="1" dirty="0">
              <a:solidFill>
                <a:srgbClr val="3333FF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6091136" y="4216708"/>
            <a:ext cx="343386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HK" sz="1400" u="sng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1400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Source: </a:t>
            </a:r>
            <a:r>
              <a:rPr kumimoji="1" lang="en-US" altLang="zh-HK" sz="1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Technology Education Key Learning Area Curriculum Guide (Primary 1 – Secondary 6), page 54, Figure 8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1400" i="1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81000" y="4216708"/>
            <a:ext cx="343386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HK" sz="1400" u="sng" dirty="0">
              <a:solidFill>
                <a:srgbClr val="0000FF"/>
              </a:solidFill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1400" u="sng" dirty="0">
                <a:solidFill>
                  <a:srgbClr val="0000FF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Source: </a:t>
            </a:r>
            <a:r>
              <a:rPr kumimoji="1" lang="en-US" altLang="zh-HK" sz="1400" i="1" dirty="0">
                <a:solidFill>
                  <a:srgbClr val="0000FF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Technology Education Key Learning Area Curriculum Guide (Primary 1 – Secondary 6), page 54, Figure 8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zh-HK" altLang="en-US" sz="1400" i="1" dirty="0">
              <a:solidFill>
                <a:srgbClr val="0000FF"/>
              </a:solidFill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12" name="內容版面配置區 4"/>
          <p:cNvSpPr txBox="1">
            <a:spLocks/>
          </p:cNvSpPr>
          <p:nvPr/>
        </p:nvSpPr>
        <p:spPr>
          <a:xfrm>
            <a:off x="588126" y="251163"/>
            <a:ext cx="2934574" cy="2874847"/>
          </a:xfrm>
          <a:prstGeom prst="rect">
            <a:avLst/>
          </a:prstGeom>
        </p:spPr>
        <p:txBody>
          <a:bodyPr vert="horz" lIns="84406" tIns="42203" rIns="84406" bIns="42203" rtlCol="0">
            <a:noAutofit/>
          </a:bodyPr>
          <a:lstStyle>
            <a:lvl1pPr marL="371464" indent="-371464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95">
              <a:spcBef>
                <a:spcPts val="0"/>
              </a:spcBef>
              <a:buNone/>
              <a:defRPr/>
            </a:pPr>
            <a:r>
              <a:rPr lang="en-US" altLang="zh-HK" sz="2800" b="1" dirty="0">
                <a:solidFill>
                  <a:srgbClr val="3333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 KLA Curriculum S1-3</a:t>
            </a:r>
          </a:p>
          <a:p>
            <a:pPr marL="0" indent="0" defTabSz="914395">
              <a:spcBef>
                <a:spcPts val="0"/>
              </a:spcBef>
              <a:buNone/>
              <a:defRPr/>
            </a:pPr>
            <a:endParaRPr lang="en-US" altLang="zh-HK" sz="1846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indent="0" defTabSz="914395">
              <a:spcBef>
                <a:spcPts val="0"/>
              </a:spcBef>
              <a:buNone/>
              <a:defRPr/>
            </a:pPr>
            <a:r>
              <a:rPr lang="en-US" altLang="zh-HK" sz="184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Six TE knowledge contexts with </a:t>
            </a:r>
          </a:p>
          <a:p>
            <a:pPr defTabSz="914395">
              <a:spcBef>
                <a:spcPts val="0"/>
              </a:spcBef>
              <a:defRPr/>
            </a:pPr>
            <a:r>
              <a:rPr lang="en-US" altLang="zh-HK" sz="1846" b="1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16 core modules (K)</a:t>
            </a:r>
          </a:p>
          <a:p>
            <a:pPr defTabSz="914395">
              <a:spcBef>
                <a:spcPts val="0"/>
              </a:spcBef>
              <a:defRPr/>
            </a:pPr>
            <a:r>
              <a:rPr lang="en-US" altLang="zh-HK" sz="1846" b="1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10 extension modules (E)</a:t>
            </a:r>
            <a:endParaRPr lang="en-US" altLang="zh-HK" sz="1846" dirty="0">
              <a:solidFill>
                <a:srgbClr val="0000FF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2898" indent="-342898" defTabSz="914395">
              <a:spcBef>
                <a:spcPts val="0"/>
              </a:spcBef>
              <a:defRPr/>
            </a:pPr>
            <a:endParaRPr lang="en-US" altLang="zh-HK" sz="1846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2898" indent="-342898" defTabSz="914395">
              <a:spcBef>
                <a:spcPts val="0"/>
              </a:spcBef>
              <a:defRPr/>
            </a:pPr>
            <a:endParaRPr lang="zh-HK" altLang="en-US" sz="1846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016503" y="2178068"/>
            <a:ext cx="1595254" cy="432317"/>
          </a:xfrm>
          <a:prstGeom prst="roundRect">
            <a:avLst/>
          </a:prstGeom>
          <a:ln w="28575">
            <a:solidFill>
              <a:srgbClr val="3333FF"/>
            </a:solidFill>
          </a:ln>
        </p:spPr>
        <p:txBody>
          <a:bodyPr wrap="square" rtlCol="0" anchor="ctr">
            <a:spAutoFit/>
          </a:bodyPr>
          <a:lstStyle/>
          <a:p>
            <a:pPr algn="ctr" defTabSz="844083" fontAlgn="base">
              <a:spcBef>
                <a:spcPts val="600"/>
              </a:spcBef>
              <a:spcAft>
                <a:spcPts val="750"/>
              </a:spcAft>
              <a:defRPr/>
            </a:pPr>
            <a:endParaRPr kumimoji="1" lang="zh-TW" altLang="en-US" sz="1939" kern="0" dirty="0">
              <a:solidFill>
                <a:prstClr val="black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45335" t="23099" r="25922" b="7912"/>
          <a:stretch/>
        </p:blipFill>
        <p:spPr>
          <a:xfrm>
            <a:off x="3708098" y="80888"/>
            <a:ext cx="4947771" cy="6679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764720" y="0"/>
            <a:ext cx="2133600" cy="337038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 idx="4294967295"/>
          </p:nvPr>
        </p:nvSpPr>
        <p:spPr>
          <a:xfrm>
            <a:off x="381000" y="18706"/>
            <a:ext cx="9144000" cy="1055077"/>
          </a:xfrm>
        </p:spPr>
        <p:txBody>
          <a:bodyPr>
            <a:normAutofit/>
          </a:bodyPr>
          <a:lstStyle/>
          <a:p>
            <a:pPr algn="ctr"/>
            <a:r>
              <a:rPr lang="en-US" altLang="zh-HK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KLA Curriculum Framework (S1-6)</a:t>
            </a:r>
            <a:endParaRPr lang="zh-HK" altLang="en-US" sz="2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90" y="818263"/>
            <a:ext cx="7341999" cy="48754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042" y="5784037"/>
            <a:ext cx="9902957" cy="661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1300" b="1" u="sng" dirty="0" smtClean="0">
                <a:solidFill>
                  <a:srgbClr val="0000FF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Source</a:t>
            </a:r>
            <a:r>
              <a:rPr kumimoji="1" lang="en-US" altLang="zh-HK" sz="1300" b="1" dirty="0" smtClean="0">
                <a:solidFill>
                  <a:srgbClr val="0000FF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: </a:t>
            </a:r>
            <a:r>
              <a:rPr kumimoji="1" lang="en-US" altLang="zh-HK" sz="1300" b="1" i="1" dirty="0" smtClean="0">
                <a:solidFill>
                  <a:srgbClr val="0000FF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EDB website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1200" b="1" i="1" dirty="0" smtClean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  <a:hlinkClick r:id="rId4"/>
              </a:rPr>
              <a:t>www.edb.gov.hk/attachment/en/curriculum-development/kla/technology-edu/curriculum-doc/TE_KLACG_Eng_5_Dec_2017_r2.pdf</a:t>
            </a:r>
            <a:r>
              <a:rPr kumimoji="1" lang="en-US" altLang="zh-HK" sz="1200" b="1" i="1" dirty="0" smtClean="0">
                <a:solidFill>
                  <a:srgbClr val="0000FF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HK" sz="12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  <a:hlinkClick r:id="rId5"/>
              </a:rPr>
              <a:t>www.edb.gov.hk/en/curriculum-development/kla/technology-edu/resources/InnovationAndTechnologyEducation/resources.html</a:t>
            </a:r>
            <a:endParaRPr kumimoji="1" lang="en-US" altLang="zh-HK" sz="1200" b="1" i="1" dirty="0">
              <a:solidFill>
                <a:srgbClr val="0000FF"/>
              </a:solidFill>
              <a:latin typeface="Arial" pitchFamily="34" charset="0"/>
              <a:cs typeface="Arial" panose="020B0604020202020204" pitchFamily="34" charset="0"/>
              <a:hlinkClick r:id="rId4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3050562" y="2591596"/>
            <a:ext cx="2466823" cy="1341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4406" tIns="42203" rIns="84406" bIns="42203" rtlCol="0">
            <a:noAutofit/>
          </a:bodyPr>
          <a:lstStyle>
            <a:lvl1pPr marL="371464" indent="-371464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defTabSz="914395">
              <a:spcBef>
                <a:spcPts val="0"/>
              </a:spcBef>
              <a:defRPr/>
            </a:pPr>
            <a:r>
              <a:rPr lang="en-US" altLang="zh-HK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Six TE knowledge contexts with </a:t>
            </a:r>
            <a:r>
              <a:rPr lang="en-US" altLang="zh-HK" sz="1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16 core and 10 extension learning element modules </a:t>
            </a:r>
          </a:p>
        </p:txBody>
      </p:sp>
      <p:sp>
        <p:nvSpPr>
          <p:cNvPr id="10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780720" y="0"/>
            <a:ext cx="2133600" cy="337038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>
          <a:xfrm>
            <a:off x="1472969" y="1642228"/>
            <a:ext cx="1460312" cy="13547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4406" tIns="42203" rIns="84406" bIns="42203" rtlCol="0">
            <a:noAutofit/>
          </a:bodyPr>
          <a:lstStyle>
            <a:lvl1pPr marL="371464" indent="-371464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 defTabSz="914395">
              <a:spcBef>
                <a:spcPts val="0"/>
              </a:spcBef>
              <a:defRPr/>
            </a:pPr>
            <a:r>
              <a:rPr lang="en-US" altLang="zh-HK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Primary Humanities &amp; Science / General </a:t>
            </a:r>
            <a:r>
              <a:rPr lang="en-US" altLang="zh-HK" sz="16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Studies</a:t>
            </a:r>
            <a:endParaRPr lang="en-US" altLang="zh-HK" sz="1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77150" y="28201"/>
            <a:ext cx="22288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z="1200" smtClean="0">
                <a:solidFill>
                  <a:schemeClr val="tx1"/>
                </a:solidFill>
                <a:latin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kumimoji="0" lang="zh-HK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Freeform 2"/>
          <p:cNvSpPr/>
          <p:nvPr/>
        </p:nvSpPr>
        <p:spPr>
          <a:xfrm rot="152505">
            <a:off x="2691706" y="1786881"/>
            <a:ext cx="2503912" cy="4252071"/>
          </a:xfrm>
          <a:custGeom>
            <a:avLst/>
            <a:gdLst/>
            <a:ahLst/>
            <a:cxnLst/>
            <a:rect l="l" t="t" r="r" b="b"/>
            <a:pathLst>
              <a:path w="4116756" h="8173655">
                <a:moveTo>
                  <a:pt x="0" y="0"/>
                </a:moveTo>
                <a:lnTo>
                  <a:pt x="4116756" y="0"/>
                </a:lnTo>
                <a:lnTo>
                  <a:pt x="4116756" y="8173655"/>
                </a:lnTo>
                <a:lnTo>
                  <a:pt x="0" y="8173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0364"/>
            </a:stretch>
          </a:blipFill>
        </p:spPr>
      </p:sp>
      <p:sp>
        <p:nvSpPr>
          <p:cNvPr id="6" name="Freeform 3"/>
          <p:cNvSpPr/>
          <p:nvPr/>
        </p:nvSpPr>
        <p:spPr>
          <a:xfrm rot="152505">
            <a:off x="5081552" y="1764483"/>
            <a:ext cx="2407862" cy="4015912"/>
          </a:xfrm>
          <a:custGeom>
            <a:avLst/>
            <a:gdLst/>
            <a:ahLst/>
            <a:cxnLst/>
            <a:rect l="l" t="t" r="r" b="b"/>
            <a:pathLst>
              <a:path w="4116756" h="8175676">
                <a:moveTo>
                  <a:pt x="0" y="0"/>
                </a:moveTo>
                <a:lnTo>
                  <a:pt x="4116756" y="0"/>
                </a:lnTo>
                <a:lnTo>
                  <a:pt x="4116756" y="8175676"/>
                </a:lnTo>
                <a:lnTo>
                  <a:pt x="0" y="8175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0336"/>
            </a:stretch>
          </a:blipFill>
        </p:spPr>
      </p:sp>
      <p:sp>
        <p:nvSpPr>
          <p:cNvPr id="7" name="Freeform 4"/>
          <p:cNvSpPr/>
          <p:nvPr/>
        </p:nvSpPr>
        <p:spPr>
          <a:xfrm rot="152505">
            <a:off x="7412702" y="1779317"/>
            <a:ext cx="2075107" cy="4058385"/>
          </a:xfrm>
          <a:custGeom>
            <a:avLst/>
            <a:gdLst/>
            <a:ahLst/>
            <a:cxnLst/>
            <a:rect l="l" t="t" r="r" b="b"/>
            <a:pathLst>
              <a:path w="3935405" h="8116769">
                <a:moveTo>
                  <a:pt x="0" y="0"/>
                </a:moveTo>
                <a:lnTo>
                  <a:pt x="3935406" y="0"/>
                </a:lnTo>
                <a:lnTo>
                  <a:pt x="3935406" y="8116769"/>
                </a:lnTo>
                <a:lnTo>
                  <a:pt x="0" y="811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l="-4608" b="-11137"/>
            </a:stretch>
          </a:blipFill>
        </p:spPr>
      </p:sp>
      <p:sp>
        <p:nvSpPr>
          <p:cNvPr id="8" name="Freeform 8"/>
          <p:cNvSpPr/>
          <p:nvPr/>
        </p:nvSpPr>
        <p:spPr>
          <a:xfrm rot="152505">
            <a:off x="396963" y="1792856"/>
            <a:ext cx="2424341" cy="4301186"/>
          </a:xfrm>
          <a:custGeom>
            <a:avLst/>
            <a:gdLst/>
            <a:ahLst/>
            <a:cxnLst/>
            <a:rect l="l" t="t" r="r" b="b"/>
            <a:pathLst>
              <a:path w="4116756" h="8147179">
                <a:moveTo>
                  <a:pt x="0" y="0"/>
                </a:moveTo>
                <a:lnTo>
                  <a:pt x="4116756" y="0"/>
                </a:lnTo>
                <a:lnTo>
                  <a:pt x="4116756" y="8147179"/>
                </a:lnTo>
                <a:lnTo>
                  <a:pt x="0" y="814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b="-10722"/>
            </a:stretch>
          </a:blipFill>
        </p:spPr>
      </p:sp>
      <p:sp>
        <p:nvSpPr>
          <p:cNvPr id="9" name="Freeform 27"/>
          <p:cNvSpPr/>
          <p:nvPr/>
        </p:nvSpPr>
        <p:spPr>
          <a:xfrm rot="5027046">
            <a:off x="9158616" y="1500037"/>
            <a:ext cx="512487" cy="466829"/>
          </a:xfrm>
          <a:custGeom>
            <a:avLst/>
            <a:gdLst/>
            <a:ahLst/>
            <a:cxnLst/>
            <a:rect l="l" t="t" r="r" b="b"/>
            <a:pathLst>
              <a:path w="1024974" h="933658">
                <a:moveTo>
                  <a:pt x="0" y="0"/>
                </a:moveTo>
                <a:lnTo>
                  <a:pt x="1024974" y="0"/>
                </a:lnTo>
                <a:lnTo>
                  <a:pt x="1024974" y="933658"/>
                </a:lnTo>
                <a:lnTo>
                  <a:pt x="0" y="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9"/>
          <p:cNvSpPr txBox="1"/>
          <p:nvPr/>
        </p:nvSpPr>
        <p:spPr>
          <a:xfrm>
            <a:off x="2913365" y="2311534"/>
            <a:ext cx="2011522" cy="3554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在「資訊和通訊科技」知識範圍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安排不少於百分之三十的課時教授程式編寫的概念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lvl="0" indent="-265113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65113" algn="l"/>
              </a:tabLst>
            </a:pP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於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Times New Roman" panose="02020603050405020304" pitchFamily="18" charset="0"/>
              </a:rPr>
              <a:t>2023/24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Times New Roman" panose="02020603050405020304" pitchFamily="18" charset="0"/>
              </a:rPr>
              <a:t>學年開始在初中推行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「初中人工智能課程單元」 </a:t>
            </a:r>
            <a:r>
              <a:rPr lang="zh-TW" altLang="en-US" sz="1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，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JhengHei" panose="020B0604030504040204" pitchFamily="34" charset="-120"/>
              </a:rPr>
              <a:t>單元佔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Times New Roman" panose="02020603050405020304" pitchFamily="18" charset="0"/>
              </a:rPr>
              <a:t>10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Times New Roman" panose="02020603050405020304" pitchFamily="18" charset="0"/>
              </a:rPr>
              <a:t>至</a:t>
            </a:r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Times New Roman" panose="02020603050405020304" pitchFamily="18" charset="0"/>
              </a:rPr>
              <a:t>14</a:t>
            </a: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 panose="020B0604030504040204" pitchFamily="34" charset="-120"/>
                <a:ea typeface="Times New Roman" panose="02020603050405020304" pitchFamily="18" charset="0"/>
              </a:rPr>
              <a:t>小時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人工智慧基礎、人工智慧倫理、電腦視覺、電腦語音和語言、虛擬實境、機械人、社會影響和未來工作等課題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，進一步鞏固學生的計算思維和加強創科學習</a:t>
            </a:r>
            <a:endParaRPr lang="en-US" altLang="zh-TW" sz="1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05740" y="2257381"/>
            <a:ext cx="1958767" cy="388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2023/24 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學年開始，學校於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高小安排每年每級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10-14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小時的編程教育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highlight>
                  <a:srgbClr val="FFFF00"/>
                </a:highlight>
                <a:ea typeface="Microsoft JhengHei" panose="020B0604030504040204" pitchFamily="34" charset="-120"/>
              </a:rPr>
              <a:t>「高小增潤編程教育課程單元」涵蓋編程和計算思維的基本概念</a:t>
            </a:r>
            <a:r>
              <a:rPr lang="zh-TW" altLang="en-US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包括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抽象化、算法和自動化，以及連接實物、運用感測器和執行器與環境進行互動等，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讓學生透過學習編程以培養他們計算思維，以及學習創科的興趣和能力</a:t>
            </a:r>
            <a:endParaRPr lang="en-US" altLang="zh-HK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576146" y="1923956"/>
            <a:ext cx="8720254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637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高小                           初中                              高中                        升學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</a:t>
            </a:r>
            <a:endParaRPr 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Freeform 2"/>
          <p:cNvSpPr/>
          <p:nvPr/>
        </p:nvSpPr>
        <p:spPr>
          <a:xfrm rot="10800000" flipH="1">
            <a:off x="5771236" y="5541962"/>
            <a:ext cx="3753765" cy="798157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 r="-53876"/>
            </a:stretch>
          </a:blipFill>
        </p:spPr>
      </p:sp>
      <p:sp>
        <p:nvSpPr>
          <p:cNvPr id="14" name="Freeform 2"/>
          <p:cNvSpPr/>
          <p:nvPr/>
        </p:nvSpPr>
        <p:spPr>
          <a:xfrm rot="7550797">
            <a:off x="2506286" y="3559260"/>
            <a:ext cx="465533" cy="482185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 l="-481191" t="-387904"/>
            </a:stretch>
          </a:blipFill>
        </p:spPr>
      </p:sp>
      <p:sp>
        <p:nvSpPr>
          <p:cNvPr id="15" name="Freeform 2"/>
          <p:cNvSpPr/>
          <p:nvPr/>
        </p:nvSpPr>
        <p:spPr>
          <a:xfrm rot="7550797">
            <a:off x="4953361" y="3550688"/>
            <a:ext cx="465533" cy="482185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 l="-481191" t="-387904"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2459835" y="5632580"/>
            <a:ext cx="568844" cy="598742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9"/>
          <p:cNvSpPr txBox="1"/>
          <p:nvPr/>
        </p:nvSpPr>
        <p:spPr>
          <a:xfrm>
            <a:off x="5262220" y="2293111"/>
            <a:ext cx="1983284" cy="3571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年修訂的高中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ICT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必修部分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(144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計算思維與程式編寫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課時增至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課時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加入創新科技的課題，例如人工智能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選修部分 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(76</a:t>
            </a:r>
            <a:r>
              <a:rPr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三選二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數據庫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網絡應用程式開發</a:t>
            </a:r>
            <a:endParaRPr lang="en-US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lvl="2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算法與程式編寫</a:t>
            </a:r>
            <a:endParaRPr lang="en-US" altLang="zh-TW" sz="1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defTabSz="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altLang="zh-TW" sz="15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2"/>
          <p:cNvSpPr/>
          <p:nvPr/>
        </p:nvSpPr>
        <p:spPr>
          <a:xfrm rot="7550797">
            <a:off x="7234440" y="3567417"/>
            <a:ext cx="465533" cy="482185"/>
          </a:xfrm>
          <a:custGeom>
            <a:avLst/>
            <a:gdLst/>
            <a:ahLst/>
            <a:cxnLst/>
            <a:rect l="l" t="t" r="r" b="b"/>
            <a:pathLst>
              <a:path w="7347649" h="7187337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rcRect/>
            <a:stretch>
              <a:fillRect l="-481191" t="-387904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582346" y="2283325"/>
            <a:ext cx="1608794" cy="4218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熟練地運用資訊及通訊科技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作為支援學科的學習工具</a:t>
            </a:r>
          </a:p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持續進修資訊及通訊科技</a:t>
            </a: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，以達至業界認可程度，並在工作上有效地運用資訊及通訊科技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成為具道德操守的科技使用者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應用創科能力，造福社會及世界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</a:p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marR="0" lvl="0" indent="-228600" defTabSz="4572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2"/>
          <p:cNvSpPr/>
          <p:nvPr/>
        </p:nvSpPr>
        <p:spPr>
          <a:xfrm flipH="1">
            <a:off x="407225" y="1063112"/>
            <a:ext cx="3753765" cy="798157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rcRect/>
            <a:stretch>
              <a:fillRect r="-53876"/>
            </a:stretch>
          </a:blipFill>
        </p:spPr>
      </p:sp>
      <p:sp>
        <p:nvSpPr>
          <p:cNvPr id="40" name="標題 3"/>
          <p:cNvSpPr txBox="1">
            <a:spLocks/>
          </p:cNvSpPr>
          <p:nvPr/>
        </p:nvSpPr>
        <p:spPr>
          <a:xfrm>
            <a:off x="24044" y="-27384"/>
            <a:ext cx="95009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HK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Development for TE KLA</a:t>
            </a:r>
            <a:endParaRPr lang="zh-HK" altLang="en-US" sz="2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500986" y="1373912"/>
            <a:ext cx="243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HK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(EDBCM 109/2023)</a:t>
            </a:r>
            <a:endParaRPr lang="zh-HK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>
            <a:off x="3800872" y="1590839"/>
            <a:ext cx="12569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>
            <a:off x="469112" y="1590839"/>
            <a:ext cx="1140021" cy="14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961933" y="789245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1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創新科技教育 </a:t>
            </a:r>
            <a:r>
              <a:rPr lang="en-US" altLang="zh-TW" sz="1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zh-TW" altLang="en-US" sz="1200" b="1" dirty="0" smtClean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教學資源連結：</a:t>
            </a:r>
            <a:endParaRPr lang="en-US" altLang="zh-TW" sz="1200" b="1" dirty="0" smtClean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 smtClean="0">
                <a:hlinkClick r:id="rId20"/>
              </a:rPr>
              <a:t>https</a:t>
            </a:r>
            <a:r>
              <a:rPr lang="en-US" sz="1200" dirty="0">
                <a:hlinkClick r:id="rId20"/>
              </a:rPr>
              <a:t>://</a:t>
            </a:r>
            <a:r>
              <a:rPr lang="en-US" sz="1200" dirty="0" smtClean="0">
                <a:hlinkClick r:id="rId20"/>
              </a:rPr>
              <a:t>www.edb.gov.hk/en/curriculum-development/kla/technology-edu/resources/InnovationAndTechnologyEducation/resources.html</a:t>
            </a:r>
            <a:r>
              <a:rPr lang="en-US" sz="1200" dirty="0" smtClean="0"/>
              <a:t> 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/>
        </p:nvGraphicFramePr>
        <p:xfrm>
          <a:off x="840361" y="916340"/>
          <a:ext cx="8120433" cy="524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0" y="99777"/>
            <a:ext cx="990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TW" sz="2800" b="1" dirty="0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/>
              </a:rPr>
              <a:t>TE KLA Curriculum – Implementation</a:t>
            </a:r>
            <a:endParaRPr lang="zh-HK" altLang="en-US" sz="2800" b="1" dirty="0">
              <a:solidFill>
                <a:srgbClr val="3333FF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16524" y="3501008"/>
            <a:ext cx="1452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altLang="zh-TW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Operations</a:t>
            </a:r>
          </a:p>
          <a:p>
            <a:pPr defTabSz="685800">
              <a:defRPr/>
            </a:pPr>
            <a:r>
              <a:rPr lang="en-US" altLang="zh-HK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&amp;</a:t>
            </a:r>
          </a:p>
          <a:p>
            <a:pPr defTabSz="685800">
              <a:defRPr/>
            </a:pPr>
            <a:r>
              <a:rPr lang="en-US" altLang="zh-HK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Manufacturing</a:t>
            </a:r>
            <a:endParaRPr lang="zh-HK" altLang="en-US" sz="1600" b="1" dirty="0">
              <a:latin typeface="Calibri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12764" y="3501008"/>
            <a:ext cx="1323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altLang="zh-HK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ea typeface="新細明體" panose="02020500000000000000" pitchFamily="18" charset="-120"/>
                <a:cs typeface="Arial"/>
                <a:sym typeface="Arial"/>
              </a:rPr>
              <a:t>Strategies</a:t>
            </a:r>
          </a:p>
          <a:p>
            <a:pPr defTabSz="685800">
              <a:defRPr/>
            </a:pPr>
            <a:r>
              <a:rPr lang="en-US" altLang="zh-HK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ea typeface="新細明體" panose="02020500000000000000" pitchFamily="18" charset="-120"/>
                <a:cs typeface="Arial"/>
                <a:sym typeface="Arial"/>
              </a:rPr>
              <a:t>&amp;</a:t>
            </a:r>
          </a:p>
          <a:p>
            <a:pPr defTabSz="685800">
              <a:defRPr/>
            </a:pPr>
            <a:r>
              <a:rPr lang="en-US" altLang="zh-HK" sz="1600" b="1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  <a:ea typeface="新細明體" panose="02020500000000000000" pitchFamily="18" charset="-120"/>
                <a:cs typeface="Arial"/>
                <a:sym typeface="Arial"/>
              </a:rPr>
              <a:t>Management</a:t>
            </a:r>
            <a:endParaRPr lang="zh-HK" altLang="en-US" sz="1600" b="1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36462" y="3501008"/>
            <a:ext cx="8835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altLang="zh-TW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Systems</a:t>
            </a:r>
          </a:p>
          <a:p>
            <a:pPr defTabSz="685800">
              <a:defRPr/>
            </a:pPr>
            <a:r>
              <a:rPr lang="en-US" altLang="zh-HK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&amp;</a:t>
            </a:r>
          </a:p>
          <a:p>
            <a:pPr defTabSz="685800">
              <a:defRPr/>
            </a:pPr>
            <a:r>
              <a:rPr lang="en-US" altLang="zh-HK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Control</a:t>
            </a:r>
            <a:endParaRPr lang="zh-HK" altLang="en-US" sz="1600" b="1" dirty="0">
              <a:latin typeface="Calibri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3963" y="3501008"/>
            <a:ext cx="11624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altLang="zh-TW" sz="1600" b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Technology</a:t>
            </a:r>
          </a:p>
          <a:p>
            <a:pPr defTabSz="685800">
              <a:defRPr/>
            </a:pPr>
            <a:r>
              <a:rPr lang="en-US" altLang="zh-HK" sz="1600" b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&amp;</a:t>
            </a:r>
          </a:p>
          <a:p>
            <a:pPr defTabSz="685800">
              <a:defRPr/>
            </a:pPr>
            <a:r>
              <a:rPr lang="en-US" altLang="zh-HK" sz="1600" b="1" kern="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Living</a:t>
            </a:r>
            <a:endParaRPr lang="zh-HK" altLang="en-US" sz="1600" b="1" dirty="0">
              <a:solidFill>
                <a:schemeClr val="accent2">
                  <a:lumMod val="75000"/>
                </a:schemeClr>
              </a:solidFill>
              <a:latin typeface="Calibri" panose="020F0502020204030204"/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37266" y="3501008"/>
            <a:ext cx="1670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zh-TW" sz="1600" b="1" kern="0" dirty="0">
                <a:solidFill>
                  <a:srgbClr val="0000FF"/>
                </a:solidFill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Information </a:t>
            </a:r>
            <a:r>
              <a:rPr lang="en-US" altLang="zh-HK" sz="1600" b="1" kern="0" dirty="0">
                <a:solidFill>
                  <a:srgbClr val="0000FF"/>
                </a:solidFill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&amp; Communication</a:t>
            </a:r>
          </a:p>
          <a:p>
            <a:pPr defTabSz="685800">
              <a:defRPr/>
            </a:pPr>
            <a:r>
              <a:rPr lang="en-US" altLang="zh-HK" sz="1600" b="1" kern="0" dirty="0">
                <a:solidFill>
                  <a:srgbClr val="0000FF"/>
                </a:solidFill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Technology</a:t>
            </a:r>
            <a:endParaRPr lang="zh-HK" altLang="en-US" sz="1600" b="1" dirty="0">
              <a:solidFill>
                <a:srgbClr val="0000FF"/>
              </a:solidFill>
              <a:ea typeface="新細明體" panose="02020500000000000000" pitchFamily="18" charset="-120"/>
              <a:cs typeface="Arial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01006" y="3501008"/>
            <a:ext cx="1063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altLang="zh-TW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Materials</a:t>
            </a:r>
          </a:p>
          <a:p>
            <a:pPr defTabSz="685800">
              <a:defRPr/>
            </a:pPr>
            <a:r>
              <a:rPr lang="en-US" altLang="zh-TW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&amp;</a:t>
            </a:r>
          </a:p>
          <a:p>
            <a:pPr defTabSz="685800">
              <a:defRPr/>
            </a:pPr>
            <a:r>
              <a:rPr lang="en-US" altLang="zh-TW" sz="1600" b="1" kern="0" dirty="0">
                <a:latin typeface="Calibri" panose="020F0502020204030204"/>
                <a:ea typeface="方正大標宋" panose="03000509000000000000" pitchFamily="65" charset="-120"/>
                <a:cs typeface="Times New Roman" panose="02020603050405020304" pitchFamily="18" charset="0"/>
                <a:sym typeface="Arial"/>
              </a:rPr>
              <a:t>Structures</a:t>
            </a:r>
          </a:p>
        </p:txBody>
      </p:sp>
      <p:sp>
        <p:nvSpPr>
          <p:cNvPr id="21" name="橢圓 20"/>
          <p:cNvSpPr/>
          <p:nvPr/>
        </p:nvSpPr>
        <p:spPr>
          <a:xfrm>
            <a:off x="2997116" y="892896"/>
            <a:ext cx="1768296" cy="1793937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橢圓 23"/>
          <p:cNvSpPr/>
          <p:nvPr/>
        </p:nvSpPr>
        <p:spPr>
          <a:xfrm>
            <a:off x="939881" y="920626"/>
            <a:ext cx="1790247" cy="176620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TL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5032402" y="920626"/>
            <a:ext cx="1790247" cy="17662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CL</a:t>
            </a: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7089638" y="920626"/>
            <a:ext cx="1790247" cy="1766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BF</a:t>
            </a:r>
            <a:endParaRPr lang="en-US" sz="7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6" name="向上箭號圖說文字 5"/>
          <p:cNvSpPr/>
          <p:nvPr/>
        </p:nvSpPr>
        <p:spPr>
          <a:xfrm>
            <a:off x="640914" y="4989631"/>
            <a:ext cx="2133716" cy="1391697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Aligning subjects/knowledge contexts</a:t>
            </a:r>
          </a:p>
        </p:txBody>
      </p:sp>
      <p:sp>
        <p:nvSpPr>
          <p:cNvPr id="19" name="向上箭號圖說文字 18"/>
          <p:cNvSpPr/>
          <p:nvPr/>
        </p:nvSpPr>
        <p:spPr>
          <a:xfrm>
            <a:off x="2774214" y="4986625"/>
            <a:ext cx="2133716" cy="1391697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Collaborative teaching of subjects/ knowledge contexts</a:t>
            </a:r>
          </a:p>
        </p:txBody>
      </p:sp>
      <p:sp>
        <p:nvSpPr>
          <p:cNvPr id="20" name="向上箭號圖說文字 19"/>
          <p:cNvSpPr/>
          <p:nvPr/>
        </p:nvSpPr>
        <p:spPr>
          <a:xfrm>
            <a:off x="4907930" y="4986624"/>
            <a:ext cx="2133716" cy="1391697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Theme-based learning</a:t>
            </a:r>
          </a:p>
        </p:txBody>
      </p:sp>
      <p:sp>
        <p:nvSpPr>
          <p:cNvPr id="22" name="向上箭號圖說文字 21"/>
          <p:cNvSpPr/>
          <p:nvPr/>
        </p:nvSpPr>
        <p:spPr>
          <a:xfrm>
            <a:off x="7026525" y="4989631"/>
            <a:ext cx="2133716" cy="1391697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Life experiences of students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417512" y="6459010"/>
            <a:ext cx="9144000" cy="323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sz="1500" b="1" u="sng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Source</a:t>
            </a:r>
            <a:r>
              <a:rPr lang="en-US" altLang="zh-HK" sz="1500" i="1" dirty="0">
                <a:solidFill>
                  <a:srgbClr val="0000FF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: Technology Education Key Learning Area Curriculum Guide (Primary 1 to Secondary 6)</a:t>
            </a:r>
            <a:r>
              <a:rPr lang="en-US" altLang="zh-HK" sz="1500" i="1" dirty="0">
                <a:solidFill>
                  <a:srgbClr val="0000FF"/>
                </a:solidFill>
                <a:cs typeface="Arial" panose="020B0604020202020204" pitchFamily="34" charset="0"/>
              </a:rPr>
              <a:t>, page 121, Fig.10</a:t>
            </a:r>
            <a:endParaRPr kumimoji="1" lang="zh-HK" altLang="en-US" sz="1500" b="1" i="1" dirty="0">
              <a:solidFill>
                <a:srgbClr val="0000FF"/>
              </a:solidFill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0186" y="406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zh-HK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32681" t="19600" r="33851" b="7859"/>
          <a:stretch/>
        </p:blipFill>
        <p:spPr>
          <a:xfrm>
            <a:off x="3264709" y="182968"/>
            <a:ext cx="5330147" cy="6498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281310" y="2354809"/>
            <a:ext cx="2999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Source</a:t>
            </a:r>
            <a:r>
              <a:rPr kumimoji="1" lang="en-US" altLang="zh-HK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Technology </a:t>
            </a:r>
            <a:r>
              <a:rPr kumimoji="1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Education Key Learning Area Curriculum Guide (Primary 1 to Secondary 6)</a:t>
            </a:r>
            <a:r>
              <a:rPr kumimoji="0" lang="en-US" altLang="zh-HK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, Fig.9, page </a:t>
            </a:r>
            <a:r>
              <a:rPr kumimoji="0" lang="en-US" altLang="zh-HK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103 </a:t>
            </a:r>
            <a:endParaRPr kumimoji="1" lang="en-US" altLang="zh-HK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272480" y="-13185"/>
            <a:ext cx="2865173" cy="2736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kumimoji="0" lang="en-US" altLang="zh-TW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Curriculum Development in School</a:t>
            </a:r>
            <a:endParaRPr kumimoji="0" lang="zh-HK" altLang="en-US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4608" y="1268760"/>
            <a:ext cx="69847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1" lang="en-US" altLang="zh-TW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 implementation of TE KLA curriculum (including business learning elements) through holistic curriculum planning at junior secondary level</a:t>
            </a:r>
            <a:endParaRPr kumimoji="1" lang="zh-TW" altLang="zh-TW" sz="2800" kern="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ts val="1200"/>
              </a:spcBef>
              <a:defRPr/>
            </a:pPr>
            <a:r>
              <a:rPr kumimoji="1" lang="zh-HK" altLang="zh-TW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學校於初中階段通過整體課程規劃以實施科技教育學習領域課程 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608" y="3717032"/>
            <a:ext cx="69847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en-US" altLang="zh-TW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Highlights of issues when planning and implementing business learning elements at junior secondary level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</a:t>
            </a:r>
            <a:r>
              <a:rPr lang="zh-HK" altLang="zh-TW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規劃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與實施初中商業學習元素時的重點事項</a:t>
            </a:r>
            <a:endParaRPr lang="zh-TW" altLang="zh-TW" sz="28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6856" y="600794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Part 1 </a:t>
            </a:r>
            <a:r>
              <a:rPr kumimoji="1" lang="zh-HK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第一部分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76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4608" y="1268760"/>
            <a:ext cx="69847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The implementation of TE KLA curriculum (including business learning elements) through holistic curriculum planning at junior secondary level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HK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學校於初中階段通過整體課程規劃以實施科技教育學習領域課程 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608" y="3717032"/>
            <a:ext cx="69847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Highlights of issues when </a:t>
            </a:r>
            <a:r>
              <a:rPr kumimoji="0" lang="en-US" altLang="zh-TW" sz="2400" b="0" i="0" u="sng" strike="noStrike" kern="1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planning</a:t>
            </a:r>
            <a:r>
              <a:rPr kumimoji="0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 and implementing </a:t>
            </a:r>
            <a:r>
              <a:rPr kumimoji="0" lang="en-US" altLang="zh-TW" sz="2400" b="0" i="0" u="sng" strike="noStrike" kern="1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business learning elements at junior secondary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在</a:t>
            </a:r>
            <a:r>
              <a:rPr kumimoji="0" lang="zh-HK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規劃</a:t>
            </a:r>
            <a:r>
              <a:rPr kumimoji="0" lang="zh-TW" alt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與實施初中商業學習元素時的重點事項</a:t>
            </a:r>
            <a:endParaRPr kumimoji="0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6856" y="600794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Part 1 </a:t>
            </a:r>
            <a:r>
              <a:rPr kumimoji="1" lang="zh-HK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第一部分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75475" y="554130"/>
            <a:ext cx="9646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Source: </a:t>
            </a:r>
            <a:r>
              <a:rPr kumimoji="1" lang="en-US" altLang="zh-H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Technology Education Key Learning Area Curriculum Guide (Primary 1 – Secondary 6), page 5, </a:t>
            </a:r>
            <a:r>
              <a:rPr kumimoji="1" lang="en-US" altLang="zh-HK" sz="1400" b="1" i="1" dirty="0" smtClean="0">
                <a:solidFill>
                  <a:srgbClr val="4F81BD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para.1.3</a:t>
            </a:r>
            <a:endParaRPr kumimoji="1" lang="zh-HK" altLang="en-US" sz="1400" b="1" i="1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344488" y="1000884"/>
            <a:ext cx="7056784" cy="5740484"/>
            <a:chOff x="1496616" y="868341"/>
            <a:chExt cx="7056784" cy="5740484"/>
          </a:xfrm>
        </p:grpSpPr>
        <p:grpSp>
          <p:nvGrpSpPr>
            <p:cNvPr id="20" name="群組 19"/>
            <p:cNvGrpSpPr/>
            <p:nvPr/>
          </p:nvGrpSpPr>
          <p:grpSpPr>
            <a:xfrm>
              <a:off x="1496616" y="868341"/>
              <a:ext cx="7056784" cy="5740484"/>
              <a:chOff x="272480" y="856868"/>
              <a:chExt cx="6192688" cy="5740484"/>
            </a:xfrm>
          </p:grpSpPr>
          <p:pic>
            <p:nvPicPr>
              <p:cNvPr id="11" name="圖片 10"/>
              <p:cNvPicPr/>
              <p:nvPr/>
            </p:nvPicPr>
            <p:blipFill rotWithShape="1">
              <a:blip r:embed="rId3"/>
              <a:srcRect l="37307" t="28947" r="18077" b="7236"/>
              <a:stretch/>
            </p:blipFill>
            <p:spPr bwMode="auto">
              <a:xfrm>
                <a:off x="272480" y="856868"/>
                <a:ext cx="6192688" cy="574048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cxnSp>
            <p:nvCxnSpPr>
              <p:cNvPr id="3" name="直線接點 2"/>
              <p:cNvCxnSpPr/>
              <p:nvPr/>
            </p:nvCxnSpPr>
            <p:spPr>
              <a:xfrm>
                <a:off x="1064568" y="1750968"/>
                <a:ext cx="381642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/>
              <p:cNvCxnSpPr/>
              <p:nvPr/>
            </p:nvCxnSpPr>
            <p:spPr>
              <a:xfrm>
                <a:off x="1064568" y="3356992"/>
                <a:ext cx="511256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1064568" y="3573016"/>
                <a:ext cx="57606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2504728" y="5589240"/>
                <a:ext cx="35283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線接點 20"/>
            <p:cNvCxnSpPr/>
            <p:nvPr/>
          </p:nvCxnSpPr>
          <p:spPr>
            <a:xfrm>
              <a:off x="2399228" y="5373216"/>
              <a:ext cx="529007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向左箭號 23"/>
          <p:cNvSpPr/>
          <p:nvPr/>
        </p:nvSpPr>
        <p:spPr>
          <a:xfrm>
            <a:off x="7156744" y="1653994"/>
            <a:ext cx="2188744" cy="641955"/>
          </a:xfrm>
          <a:prstGeom prst="leftArrow">
            <a:avLst/>
          </a:prstGeom>
          <a:solidFill>
            <a:srgbClr val="3333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1" lang="en-US" altLang="zh-TW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central curriculum</a:t>
            </a:r>
          </a:p>
        </p:txBody>
      </p:sp>
      <p:sp>
        <p:nvSpPr>
          <p:cNvPr id="25" name="向左箭號 24"/>
          <p:cNvSpPr/>
          <p:nvPr/>
        </p:nvSpPr>
        <p:spPr>
          <a:xfrm>
            <a:off x="7156744" y="3250380"/>
            <a:ext cx="2188744" cy="672525"/>
          </a:xfrm>
          <a:prstGeom prst="leftArrow">
            <a:avLst/>
          </a:prstGeom>
          <a:solidFill>
            <a:srgbClr val="3333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81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600" b="1" kern="0" dirty="0">
                <a:solidFill>
                  <a:prstClr val="white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i</a:t>
            </a:r>
            <a:r>
              <a:rPr kumimoji="1" lang="en-US" altLang="zh-TW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mplementation</a:t>
            </a:r>
            <a:endParaRPr kumimoji="1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26" name="向左箭號 25"/>
          <p:cNvSpPr/>
          <p:nvPr/>
        </p:nvSpPr>
        <p:spPr>
          <a:xfrm>
            <a:off x="7156744" y="5169496"/>
            <a:ext cx="2188744" cy="672525"/>
          </a:xfrm>
          <a:prstGeom prst="leftArrow">
            <a:avLst/>
          </a:prstGeom>
          <a:solidFill>
            <a:srgbClr val="3333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1" lang="en-US" altLang="zh-TW" sz="1600" b="1" kern="0" dirty="0" smtClean="0">
                <a:solidFill>
                  <a:prstClr val="white"/>
                </a:solidFill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content coverage</a:t>
            </a:r>
            <a:endParaRPr kumimoji="1" lang="en-US" altLang="zh-TW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zh-HK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8" name="標題 3"/>
          <p:cNvSpPr txBox="1">
            <a:spLocks/>
          </p:cNvSpPr>
          <p:nvPr/>
        </p:nvSpPr>
        <p:spPr>
          <a:xfrm>
            <a:off x="10090" y="33922"/>
            <a:ext cx="9906000" cy="61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HK" sz="2800" b="1" dirty="0" smtClean="0">
                <a:solidFill>
                  <a:srgbClr val="F19D1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Quick Recap…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272480" y="785118"/>
            <a:ext cx="4783138" cy="13477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HK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 </a:t>
            </a:r>
            <a:r>
              <a:rPr lang="en-US" altLang="zh-HK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</a:t>
            </a:r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en-US" altLang="zh-H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274638">
              <a:lnSpc>
                <a:spcPct val="100000"/>
              </a:lnSpc>
              <a:spcBef>
                <a:spcPts val="0"/>
              </a:spcBef>
            </a:pPr>
            <a:r>
              <a:rPr lang="en-US" altLang="zh-H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capability,</a:t>
            </a:r>
          </a:p>
          <a:p>
            <a:pPr marL="274638" indent="-274638">
              <a:lnSpc>
                <a:spcPct val="100000"/>
              </a:lnSpc>
              <a:spcBef>
                <a:spcPts val="0"/>
              </a:spcBef>
            </a:pPr>
            <a:r>
              <a:rPr lang="en-US" altLang="zh-H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</a:t>
            </a:r>
            <a:r>
              <a:rPr lang="en-US" altLang="zh-HK" sz="2000" dirty="0"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US" altLang="zh-H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274638" indent="-274638">
              <a:lnSpc>
                <a:spcPct val="100000"/>
              </a:lnSpc>
              <a:spcBef>
                <a:spcPts val="0"/>
              </a:spcBef>
            </a:pPr>
            <a:r>
              <a:rPr lang="en-US" altLang="zh-H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technological awareness</a:t>
            </a:r>
            <a:endParaRPr lang="en-US" altLang="zh-H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953689"/>
              </p:ext>
            </p:extLst>
          </p:nvPr>
        </p:nvGraphicFramePr>
        <p:xfrm>
          <a:off x="356560" y="2800201"/>
          <a:ext cx="9276959" cy="3581127"/>
        </p:xfrm>
        <a:graphic>
          <a:graphicData uri="http://schemas.openxmlformats.org/drawingml/2006/table">
            <a:tbl>
              <a:tblPr firstRow="1" firstCol="1" bandRow="1"/>
              <a:tblGrid>
                <a:gridCol w="2580216">
                  <a:extLst>
                    <a:ext uri="{9D8B030D-6E8A-4147-A177-3AD203B41FA5}">
                      <a16:colId xmlns:a16="http://schemas.microsoft.com/office/drawing/2014/main" val="2260499928"/>
                    </a:ext>
                  </a:extLst>
                </a:gridCol>
                <a:gridCol w="6696743">
                  <a:extLst>
                    <a:ext uri="{9D8B030D-6E8A-4147-A177-3AD203B41FA5}">
                      <a16:colId xmlns:a16="http://schemas.microsoft.com/office/drawing/2014/main" val="939784475"/>
                    </a:ext>
                  </a:extLst>
                </a:gridCol>
              </a:tblGrid>
              <a:tr h="4224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Technological 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literacy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Example </a:t>
                      </a:r>
                      <a:r>
                        <a:rPr lang="en-US" sz="1800" b="1" kern="1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for illustration</a:t>
                      </a:r>
                      <a:endParaRPr lang="zh-TW" sz="1800" b="1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62682"/>
                  </a:ext>
                </a:extLst>
              </a:tr>
              <a:tr h="12672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technological capability</a:t>
                      </a:r>
                      <a:endParaRPr lang="zh-TW" sz="18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8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using IT tools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to help identify needs/ problems/opportunities in business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being able to make informed choices in business (</a:t>
                      </a:r>
                      <a:r>
                        <a:rPr lang="en-US" sz="18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design thinking in business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: empathize&gt;define&gt;ideate&gt;prototype&gt;test</a:t>
                      </a:r>
                      <a:r>
                        <a:rPr 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675910"/>
                  </a:ext>
                </a:extLst>
              </a:tr>
              <a:tr h="1046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technological understanding</a:t>
                      </a:r>
                      <a:endParaRPr lang="zh-TW" sz="18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keep abreast with technological trend for </a:t>
                      </a:r>
                      <a:r>
                        <a:rPr lang="en-US" sz="18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better adoption/adaptation to innovative technology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(using AI in social media marketing success</a:t>
                      </a:r>
                      <a:r>
                        <a:rPr 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980454"/>
                  </a:ext>
                </a:extLst>
              </a:tr>
              <a:tr h="844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technological awareness</a:t>
                      </a:r>
                      <a:endParaRPr lang="zh-TW" sz="1800" kern="100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US" sz="1800" b="1" i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impact of technological change on business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(impact on business model, changes in deployment of resources, etc</a:t>
                      </a:r>
                      <a:r>
                        <a:rPr 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.)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28998"/>
                  </a:ext>
                </a:extLst>
              </a:tr>
            </a:tbl>
          </a:graphicData>
        </a:graphic>
      </p:graphicFrame>
      <p:sp>
        <p:nvSpPr>
          <p:cNvPr id="9" name="向左箭號 8"/>
          <p:cNvSpPr/>
          <p:nvPr/>
        </p:nvSpPr>
        <p:spPr>
          <a:xfrm flipH="1">
            <a:off x="632520" y="2060848"/>
            <a:ext cx="2232248" cy="611386"/>
          </a:xfrm>
          <a:prstGeom prst="leftArrow">
            <a:avLst/>
          </a:prstGeom>
          <a:solidFill>
            <a:srgbClr val="3333FF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81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Business Learning</a:t>
            </a:r>
            <a:endParaRPr kumimoji="1" lang="zh-TW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zh-HK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0" name="標題 3"/>
          <p:cNvSpPr txBox="1">
            <a:spLocks/>
          </p:cNvSpPr>
          <p:nvPr/>
        </p:nvSpPr>
        <p:spPr>
          <a:xfrm>
            <a:off x="10090" y="33922"/>
            <a:ext cx="9906000" cy="61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HK" sz="2800" b="1" dirty="0" smtClean="0">
                <a:solidFill>
                  <a:srgbClr val="F19D1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10090" y="33922"/>
            <a:ext cx="9906000" cy="611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HK" sz="2800" b="1" dirty="0" smtClean="0">
                <a:solidFill>
                  <a:srgbClr val="F19D1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KLA Curriculum – Business Learning Elements</a:t>
            </a:r>
            <a:endParaRPr kumimoji="0" lang="zh-HK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32520" y="690420"/>
            <a:ext cx="8636246" cy="5978940"/>
            <a:chOff x="632520" y="690420"/>
            <a:chExt cx="8636246" cy="5978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20" y="690420"/>
              <a:ext cx="8636246" cy="597894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grpSp>
          <p:nvGrpSpPr>
            <p:cNvPr id="2" name="群組 1"/>
            <p:cNvGrpSpPr/>
            <p:nvPr/>
          </p:nvGrpSpPr>
          <p:grpSpPr>
            <a:xfrm>
              <a:off x="1280592" y="3269845"/>
              <a:ext cx="3953388" cy="999227"/>
              <a:chOff x="885878" y="3049419"/>
              <a:chExt cx="3953388" cy="999227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4448944" y="3050037"/>
                <a:ext cx="380232" cy="38307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4459034" y="3446081"/>
                <a:ext cx="380232" cy="38307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直線單箭頭接點 8"/>
              <p:cNvCxnSpPr/>
              <p:nvPr/>
            </p:nvCxnSpPr>
            <p:spPr>
              <a:xfrm>
                <a:off x="3055051" y="3122045"/>
                <a:ext cx="1528355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3098260" y="3626101"/>
                <a:ext cx="1437091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圓角矩形 24"/>
              <p:cNvSpPr/>
              <p:nvPr/>
            </p:nvSpPr>
            <p:spPr>
              <a:xfrm>
                <a:off x="885878" y="3049419"/>
                <a:ext cx="2336460" cy="99922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</a:rPr>
                  <a:t>Knowledge Context: Strategies and Management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5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60512" y="1226970"/>
            <a:ext cx="445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cs typeface="Arial" panose="020B0604020202020204" pitchFamily="34" charset="0"/>
              </a:rPr>
              <a:t>m</a:t>
            </a:r>
            <a:r>
              <a:rPr lang="en-US" altLang="zh-TW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ajor subject taught…</a:t>
            </a:r>
            <a:endParaRPr lang="zh-TW" altLang="en-US" sz="24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7725"/>
              </p:ext>
            </p:extLst>
          </p:nvPr>
        </p:nvGraphicFramePr>
        <p:xfrm>
          <a:off x="704528" y="1700808"/>
          <a:ext cx="3465987" cy="3119346"/>
        </p:xfrm>
        <a:graphic>
          <a:graphicData uri="http://schemas.openxmlformats.org/drawingml/2006/table">
            <a:tbl>
              <a:tblPr/>
              <a:tblGrid>
                <a:gridCol w="2106198">
                  <a:extLst>
                    <a:ext uri="{9D8B030D-6E8A-4147-A177-3AD203B41FA5}">
                      <a16:colId xmlns:a16="http://schemas.microsoft.com/office/drawing/2014/main" val="3882019366"/>
                    </a:ext>
                  </a:extLst>
                </a:gridCol>
                <a:gridCol w="1359789">
                  <a:extLst>
                    <a:ext uri="{9D8B030D-6E8A-4147-A177-3AD203B41FA5}">
                      <a16:colId xmlns:a16="http://schemas.microsoft.com/office/drawing/2014/main" val="4007496858"/>
                    </a:ext>
                  </a:extLst>
                </a:gridCol>
              </a:tblGrid>
              <a:tr h="316342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 of Enrolment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23721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TE-BAFS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852433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Other TE 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Subjects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495024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PSHE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922561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10073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50000"/>
                        </a:lnSpc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84989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00000"/>
                        </a:lnSpc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Ch. Lang.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478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N/A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20692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002826"/>
              </p:ext>
            </p:extLst>
          </p:nvPr>
        </p:nvGraphicFramePr>
        <p:xfrm>
          <a:off x="4865675" y="1688635"/>
          <a:ext cx="4238869" cy="2719173"/>
        </p:xfrm>
        <a:graphic>
          <a:graphicData uri="http://schemas.openxmlformats.org/drawingml/2006/table">
            <a:tbl>
              <a:tblPr/>
              <a:tblGrid>
                <a:gridCol w="2870717">
                  <a:extLst>
                    <a:ext uri="{9D8B030D-6E8A-4147-A177-3AD203B41FA5}">
                      <a16:colId xmlns:a16="http://schemas.microsoft.com/office/drawing/2014/main" val="287673201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9237679"/>
                    </a:ext>
                  </a:extLst>
                </a:gridCol>
              </a:tblGrid>
              <a:tr h="372213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Post Title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% of Enrolment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857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Subject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Panel Head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21574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Teaching staff &amp; Class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teacher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32%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25694"/>
                  </a:ext>
                </a:extLst>
              </a:tr>
              <a:tr h="280852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Head &amp;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Deputy Head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4085"/>
                  </a:ext>
                </a:extLst>
              </a:tr>
              <a:tr h="428610">
                <a:tc>
                  <a:txBody>
                    <a:bodyPr/>
                    <a:lstStyle/>
                    <a:p>
                      <a:pPr marL="85725" indent="0" algn="l" fontAlgn="ct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85725" indent="0"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IT-in-charge/Careers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Guidance Master/</a:t>
                      </a:r>
                      <a:r>
                        <a:rPr lang="en-US" altLang="zh-TW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STEAM Coordinator/Curriculum Development Coordinator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Bef>
                          <a:spcPts val="600"/>
                        </a:spcBef>
                      </a:pP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6%</a:t>
                      </a:r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86050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757664" y="1246122"/>
            <a:ext cx="445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3333FF"/>
                </a:solidFill>
                <a:cs typeface="Arial" panose="020B0604020202020204" pitchFamily="34" charset="0"/>
              </a:rPr>
              <a:t>m</a:t>
            </a:r>
            <a:r>
              <a:rPr lang="en-US" altLang="zh-TW" sz="2400" dirty="0" smtClean="0">
                <a:solidFill>
                  <a:srgbClr val="3333FF"/>
                </a:solidFill>
                <a:cs typeface="Arial" panose="020B0604020202020204" pitchFamily="34" charset="0"/>
              </a:rPr>
              <a:t>ajor administrative duties…</a:t>
            </a:r>
            <a:endParaRPr lang="zh-TW" altLang="en-US" sz="24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46799" y="487480"/>
            <a:ext cx="4092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Background of Participants</a:t>
            </a:r>
            <a:endParaRPr lang="zh-TW" altLang="en-US" sz="2800" dirty="0"/>
          </a:p>
        </p:txBody>
      </p:sp>
      <p:sp>
        <p:nvSpPr>
          <p:cNvPr id="8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235421" y="1624343"/>
            <a:ext cx="285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400" b="1" i="0" u="sng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Source: </a:t>
            </a:r>
            <a:r>
              <a:rPr kumimoji="1" lang="en-US" altLang="zh-HK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Technology Education Key Learning Area Curriculum Guide (Primary 1 – Secondary 6), page 80</a:t>
            </a:r>
            <a:endParaRPr kumimoji="1" lang="zh-HK" altLang="en-US" sz="1400" b="1" i="1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4088904" y="268707"/>
            <a:ext cx="5112568" cy="6210741"/>
            <a:chOff x="4088904" y="548680"/>
            <a:chExt cx="5112568" cy="621074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/>
            <a:srcRect l="43312" t="21558" r="23860" b="5122"/>
            <a:stretch/>
          </p:blipFill>
          <p:spPr>
            <a:xfrm>
              <a:off x="4088904" y="548680"/>
              <a:ext cx="4943540" cy="62107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圓角矩形 6"/>
            <p:cNvSpPr/>
            <p:nvPr/>
          </p:nvSpPr>
          <p:spPr>
            <a:xfrm>
              <a:off x="5961112" y="908720"/>
              <a:ext cx="3240360" cy="504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957271" y="4534619"/>
              <a:ext cx="3240360" cy="19052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5946548" y="5445224"/>
              <a:ext cx="3240360" cy="50405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9" name="標題 3"/>
          <p:cNvSpPr txBox="1">
            <a:spLocks/>
          </p:cNvSpPr>
          <p:nvPr/>
        </p:nvSpPr>
        <p:spPr>
          <a:xfrm>
            <a:off x="0" y="24793"/>
            <a:ext cx="3800872" cy="1599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zh-HK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Content</a:t>
            </a:r>
          </a:p>
          <a:p>
            <a:pPr algn="l" fontAlgn="auto">
              <a:spcAft>
                <a:spcPts val="0"/>
              </a:spcAft>
            </a:pPr>
            <a:r>
              <a:rPr lang="en-US" altLang="zh-HK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Module: K7</a:t>
            </a:r>
          </a:p>
          <a:p>
            <a:pPr algn="l" fontAlgn="auto">
              <a:spcAft>
                <a:spcPts val="0"/>
              </a:spcAft>
            </a:pPr>
            <a:endParaRPr lang="en-US" altLang="zh-HK" sz="28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9116" t="34250" r="31450" b="25563"/>
          <a:stretch/>
        </p:blipFill>
        <p:spPr>
          <a:xfrm>
            <a:off x="153993" y="1539717"/>
            <a:ext cx="5274613" cy="30234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1038" y="1539717"/>
            <a:ext cx="8543925" cy="3681214"/>
          </a:xfrm>
        </p:spPr>
        <p:txBody>
          <a:bodyPr>
            <a:normAutofit/>
          </a:bodyPr>
          <a:lstStyle/>
          <a:p>
            <a:pPr marL="414040" indent="-414040" algn="just" hangingPunct="0">
              <a:buFont typeface="Wingdings" panose="05000000000000000000" pitchFamily="2" charset="2"/>
              <a:buChar char="Ø"/>
            </a:pPr>
            <a:endParaRPr lang="en-US" altLang="zh-TW" sz="2438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14040" indent="-414040" algn="just" hangingPunct="0">
              <a:buFont typeface="Wingdings" panose="05000000000000000000" pitchFamily="2" charset="2"/>
              <a:buChar char="Ø"/>
            </a:pPr>
            <a:endParaRPr lang="zh-TW" altLang="en-US" sz="2438" b="1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8504" y="1212934"/>
            <a:ext cx="4827458" cy="302014"/>
          </a:xfrm>
        </p:spPr>
        <p:txBody>
          <a:bodyPr/>
          <a:lstStyle/>
          <a:p>
            <a:pPr defTabSz="742950">
              <a:defRPr/>
            </a:pPr>
            <a:r>
              <a:rPr lang="en-US" altLang="zh-TW" sz="1600" b="1" dirty="0" smtClean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新細明體" panose="02020500000000000000" pitchFamily="18" charset="-120"/>
              </a:rPr>
              <a:t>Secondary Education Curriculum Guide, Booklet 2, p.8</a:t>
            </a:r>
            <a:endParaRPr lang="en-US" sz="1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標題 3"/>
          <p:cNvSpPr txBox="1">
            <a:spLocks/>
          </p:cNvSpPr>
          <p:nvPr/>
        </p:nvSpPr>
        <p:spPr>
          <a:xfrm>
            <a:off x="0" y="24793"/>
            <a:ext cx="9906000" cy="109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Learning </a:t>
            </a:r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en-US" altLang="zh-TW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Knowledge, Skills </a:t>
            </a:r>
            <a:r>
              <a:rPr lang="en-US" altLang="zh-HK" sz="28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Values &amp; Attitude</a:t>
            </a:r>
            <a:endParaRPr lang="en-US" altLang="zh-TW" sz="28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4664968" y="1939049"/>
            <a:ext cx="4895526" cy="3575513"/>
            <a:chOff x="4699511" y="1592567"/>
            <a:chExt cx="4895526" cy="3575513"/>
          </a:xfrm>
        </p:grpSpPr>
        <p:grpSp>
          <p:nvGrpSpPr>
            <p:cNvPr id="9" name="群組 8"/>
            <p:cNvGrpSpPr/>
            <p:nvPr/>
          </p:nvGrpSpPr>
          <p:grpSpPr>
            <a:xfrm>
              <a:off x="5058533" y="1592567"/>
              <a:ext cx="4536504" cy="3575513"/>
              <a:chOff x="681039" y="1772867"/>
              <a:chExt cx="4992041" cy="3575513"/>
            </a:xfrm>
          </p:grpSpPr>
          <p:sp>
            <p:nvSpPr>
              <p:cNvPr id="4" name="Double Wave 3"/>
              <p:cNvSpPr/>
              <p:nvPr/>
            </p:nvSpPr>
            <p:spPr>
              <a:xfrm>
                <a:off x="681039" y="1772867"/>
                <a:ext cx="4992041" cy="2842858"/>
              </a:xfrm>
              <a:prstGeom prst="doubleWav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57188" defTabSz="742950">
                  <a:spcAft>
                    <a:spcPts val="1200"/>
                  </a:spcAft>
                </a:pPr>
                <a:r>
                  <a:rPr lang="en-US" altLang="zh-TW" sz="2000" b="1" dirty="0" smtClean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K-S-A are of equal importance</a:t>
                </a:r>
              </a:p>
              <a:p>
                <a:pPr marL="357188" defTabSz="742950"/>
                <a:r>
                  <a:rPr lang="en-US" altLang="zh-TW" sz="2000" b="1" dirty="0" smtClean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Immersed in learning within and beyond classroom</a:t>
                </a:r>
                <a:endParaRPr lang="en-US" sz="2000" b="1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36576" y="4640494"/>
                <a:ext cx="417757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42950"/>
                <a:r>
                  <a:rPr lang="en-US" altLang="zh-TW" sz="2000" b="1" dirty="0" smtClean="0">
                    <a:solidFill>
                      <a:srgbClr val="70AD47">
                        <a:lumMod val="75000"/>
                      </a:srgb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Effectiveness of </a:t>
                </a:r>
              </a:p>
              <a:p>
                <a:pPr algn="ctr" defTabSz="742950"/>
                <a:r>
                  <a:rPr lang="en-US" altLang="zh-TW" sz="2000" b="1" dirty="0" smtClean="0">
                    <a:solidFill>
                      <a:srgbClr val="70AD47">
                        <a:lumMod val="75000"/>
                      </a:srgb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Business Learning</a:t>
                </a:r>
                <a:endParaRPr lang="en-US" sz="2000" b="1" dirty="0">
                  <a:solidFill>
                    <a:srgbClr val="70AD47">
                      <a:lumMod val="75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964318" y="3076681"/>
                <a:ext cx="4708762" cy="761887"/>
              </a:xfrm>
              <a:prstGeom prst="roundRect">
                <a:avLst/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2996459" y="3843575"/>
                <a:ext cx="517338" cy="777157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42950"/>
                <a:endParaRPr lang="en-US" sz="20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" name="向右箭號 1"/>
            <p:cNvSpPr/>
            <p:nvPr/>
          </p:nvSpPr>
          <p:spPr>
            <a:xfrm>
              <a:off x="4699511" y="2492896"/>
              <a:ext cx="506978" cy="288032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向右箭號 15"/>
            <p:cNvSpPr/>
            <p:nvPr/>
          </p:nvSpPr>
          <p:spPr>
            <a:xfrm>
              <a:off x="4699511" y="3133308"/>
              <a:ext cx="506978" cy="288032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202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902091"/>
              </p:ext>
            </p:extLst>
          </p:nvPr>
        </p:nvGraphicFramePr>
        <p:xfrm>
          <a:off x="956556" y="908720"/>
          <a:ext cx="7992888" cy="4564380"/>
        </p:xfrm>
        <a:graphic>
          <a:graphicData uri="http://schemas.openxmlformats.org/drawingml/2006/table">
            <a:tbl>
              <a:tblPr/>
              <a:tblGrid>
                <a:gridCol w="2236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7949">
                  <a:extLst>
                    <a:ext uri="{9D8B030D-6E8A-4147-A177-3AD203B41FA5}">
                      <a16:colId xmlns:a16="http://schemas.microsoft.com/office/drawing/2014/main" val="70735188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20">
                <a:tc rowSpan="3"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Knowledge context – </a:t>
                      </a:r>
                      <a:r>
                        <a:rPr kumimoji="1" lang="en-US" altLang="zh-TW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Strategies and Management</a:t>
                      </a:r>
                      <a:endParaRPr kumimoji="1" lang="en-US" altLang="zh-TW" sz="2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HK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Module K7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HK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Business Environments, Operations and </a:t>
                      </a:r>
                      <a:r>
                        <a:rPr kumimoji="1" lang="en-US" altLang="zh-HK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Organisations</a:t>
                      </a:r>
                      <a:endParaRPr kumimoji="1" lang="en-US" altLang="zh-HK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720 mins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i.e. 18 lessons </a:t>
                      </a:r>
                      <a:endParaRPr kumimoji="1" lang="en-US" altLang="zh-TW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(</a:t>
                      </a:r>
                      <a:r>
                        <a:rPr kumimoji="1" lang="en-US" altLang="zh-TW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40 minutes a lesson)</a:t>
                      </a: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817766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TW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Module E4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HK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+mn-cs"/>
                        </a:rPr>
                        <a:t>Resources Management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400"/>
                        <a:buFont typeface="Wingdings" panose="05000000000000000000" pitchFamily="2" charset="2"/>
                        <a:buNone/>
                      </a:pPr>
                      <a:endParaRPr kumimoji="1" lang="zh-TW" altLang="zh-HK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210 mins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i.e. 5-6 lessons </a:t>
                      </a:r>
                      <a:endParaRPr kumimoji="1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40 minutes a lesson)</a:t>
                      </a: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7625443"/>
                  </a:ext>
                </a:extLst>
              </a:tr>
              <a:tr h="65601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20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Module E5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HK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Marketing</a:t>
                      </a:r>
                      <a:endParaRPr kumimoji="1" lang="en-US" altLang="zh-TW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+mn-cs"/>
                      </a:endParaRP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150 mins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i.e. 3-4 lessons </a:t>
                      </a:r>
                      <a:endParaRPr kumimoji="1" lang="en-US" altLang="zh-TW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en-US" altLang="zh-TW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40 minutes a lesson</a:t>
                      </a:r>
                      <a:r>
                        <a:rPr kumimoji="1" lang="en-US" altLang="zh-TW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endParaRPr kumimoji="1" lang="en-US" altLang="zh-TW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marL="99060" marR="99060" marT="49530" marB="495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413221"/>
                  </a:ext>
                </a:extLst>
              </a:tr>
            </a:tbl>
          </a:graphicData>
        </a:graphic>
      </p:graphicFrame>
      <p:sp>
        <p:nvSpPr>
          <p:cNvPr id="1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0" y="24793"/>
            <a:ext cx="9906000" cy="595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90570" rtl="0" eaLnBrk="1" latinLnBrk="0" hangingPunct="1">
              <a:spcBef>
                <a:spcPct val="0"/>
              </a:spcBef>
              <a:buNone/>
              <a:defRPr sz="47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HK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Time Allocation</a:t>
            </a:r>
            <a:endParaRPr lang="en-US" altLang="zh-TW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4608" y="1268760"/>
            <a:ext cx="69847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defRPr/>
            </a:pPr>
            <a:r>
              <a:rPr kumimoji="1" lang="en-US" altLang="zh-TW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The implementation of TE KLA curriculum (including business learning elements) through holistic curriculum planning at junior secondary level</a:t>
            </a:r>
            <a:endParaRPr kumimoji="1" lang="zh-TW" altLang="zh-TW" sz="2800" kern="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ts val="1200"/>
              </a:spcBef>
              <a:defRPr/>
            </a:pPr>
            <a:r>
              <a:rPr kumimoji="1" lang="zh-HK" altLang="zh-TW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學校於初中階段通過整體課程規劃以實施科技教育學習領域課程 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608" y="3717032"/>
            <a:ext cx="69847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en-US" altLang="zh-TW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Highlights of issues when planning and </a:t>
            </a:r>
            <a:r>
              <a:rPr lang="en-US" altLang="zh-TW" sz="2400" u="sng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implementing business learning elements at junior secondary level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</a:t>
            </a:r>
            <a:r>
              <a:rPr lang="zh-HK" altLang="zh-TW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規劃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zh-TW" altLang="en-US" sz="2400" u="sng" kern="1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實施初中商業學習元素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時的重點事項</a:t>
            </a:r>
            <a:endParaRPr lang="zh-TW" altLang="zh-TW" sz="28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6856" y="600794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Part 1 </a:t>
            </a:r>
            <a:r>
              <a:rPr kumimoji="1" lang="zh-HK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第一部分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869183"/>
            <a:ext cx="4704011" cy="1047649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/>
          </a:bodyPr>
          <a:lstStyle/>
          <a:p>
            <a:pPr lvl="0" defTabSz="742950">
              <a:lnSpc>
                <a:spcPct val="100000"/>
              </a:lnSpc>
              <a:spcBef>
                <a:spcPts val="0"/>
              </a:spcBef>
            </a:pPr>
            <a:r>
              <a:rPr lang="en-US" altLang="zh-TW" sz="2800" b="1" dirty="0" smtClean="0">
                <a:solidFill>
                  <a:srgbClr val="70AD47">
                    <a:lumMod val="7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To think more about … Business Learning</a:t>
            </a:r>
            <a:endParaRPr lang="en-US" sz="2800" b="1" dirty="0">
              <a:solidFill>
                <a:srgbClr val="70AD47">
                  <a:lumMod val="7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473" y="1916832"/>
            <a:ext cx="4704010" cy="4680520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marL="414040" indent="-414040" algn="just" hangingPunct="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…transitory knowledge in nature, not 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permanent </a:t>
            </a: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knowledge</a:t>
            </a:r>
          </a:p>
          <a:p>
            <a:pPr marL="414040" indent="-414040" algn="just" defTabSz="74295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…moving from class learning to learning by doing (</a:t>
            </a:r>
            <a:r>
              <a:rPr lang="en-US" altLang="zh-TW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Attwell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1997)</a:t>
            </a:r>
            <a:endParaRPr lang="en-US" altLang="zh-TW" sz="1800" dirty="0">
              <a:solidFill>
                <a:srgbClr val="0070C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14040" indent="-414040" algn="just" defTabSz="74295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…teaching process reveals a teacher’s perception on the subject. It does have impact on students’ learning (</a:t>
            </a:r>
            <a:r>
              <a:rPr lang="zh-TW" alt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周昭和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2006:69), motivating them to use active learning</a:t>
            </a:r>
            <a:r>
              <a:rPr lang="zh-TW" alt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Corben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&amp; Thomson, </a:t>
            </a: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2003)</a:t>
            </a:r>
            <a:endParaRPr lang="en-US" altLang="zh-TW" sz="1800" dirty="0">
              <a:solidFill>
                <a:srgbClr val="0070C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14040" indent="-414040" algn="just" defTabSz="74295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…all depend on the attitude, competence, responsibilities, compassionate in teaching of a teacher</a:t>
            </a:r>
            <a:r>
              <a:rPr lang="zh-TW" altLang="en-US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Fullan</a:t>
            </a: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1991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; </a:t>
            </a:r>
            <a:r>
              <a:rPr lang="en-US" altLang="zh-TW" sz="1800" dirty="0" err="1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Rudduck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, </a:t>
            </a: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1991)</a:t>
            </a:r>
            <a:endParaRPr lang="en-US" altLang="zh-TW" sz="1800" dirty="0">
              <a:solidFill>
                <a:srgbClr val="0070C0"/>
              </a:solidFill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414040" indent="-414040" algn="just" defTabSz="742950" hangingPunct="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…adjusting teaching approach with pedagogical change </a:t>
            </a:r>
            <a:r>
              <a:rPr lang="en-US" altLang="zh-TW" sz="1800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Hodkinson, </a:t>
            </a:r>
            <a:r>
              <a:rPr lang="en-US" altLang="zh-TW" sz="180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1998</a:t>
            </a:r>
            <a:r>
              <a:rPr lang="en-US" altLang="zh-TW" sz="1800" dirty="0" smtClean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en-US" sz="1800" dirty="0">
              <a:solidFill>
                <a:srgbClr val="0070C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025008" y="872646"/>
            <a:ext cx="4704011" cy="5724706"/>
            <a:chOff x="5025008" y="368590"/>
            <a:chExt cx="4704011" cy="6088210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5025008" y="368590"/>
              <a:ext cx="4704011" cy="1110488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 defTabSz="742950">
                <a:lnSpc>
                  <a:spcPct val="100000"/>
                </a:lnSpc>
                <a:spcBef>
                  <a:spcPts val="0"/>
                </a:spcBef>
              </a:pPr>
              <a:r>
                <a:rPr lang="en-US" altLang="zh-TW" sz="2800" b="1" dirty="0" smtClean="0">
                  <a:solidFill>
                    <a:srgbClr val="70AD47">
                      <a:lumMod val="75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n-cs"/>
                </a:rPr>
                <a:t>…Teaching Approach</a:t>
              </a:r>
              <a:endParaRPr lang="en-US" sz="2800" b="1" dirty="0">
                <a:solidFill>
                  <a:srgbClr val="70AD47">
                    <a:lumMod val="7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endParaRPr>
            </a:p>
          </p:txBody>
        </p:sp>
        <p:sp>
          <p:nvSpPr>
            <p:cNvPr id="11" name="Content Placeholder 4"/>
            <p:cNvSpPr txBox="1">
              <a:spLocks/>
            </p:cNvSpPr>
            <p:nvPr/>
          </p:nvSpPr>
          <p:spPr>
            <a:xfrm>
              <a:off x="5025009" y="1479079"/>
              <a:ext cx="4704010" cy="49777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14040" indent="-414040" algn="just" hangingPunct="0">
                <a:lnSpc>
                  <a:spcPct val="110000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altLang="zh-TW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setting 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authentic questions (Fogarty, 1997; Peterson, 2004; Kumar &amp; Natarajan, 2007…)</a:t>
              </a:r>
            </a:p>
            <a:p>
              <a:pPr marL="414040" indent="-414040" algn="just" hangingPunct="0">
                <a:lnSpc>
                  <a:spcPct val="110000"/>
                </a:lnSpc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en-US" altLang="zh-TW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problem-based 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learning in group: constructive learning process to deepen knowledge (Cobb, 1994; </a:t>
              </a:r>
              <a:r>
                <a:rPr lang="en-US" altLang="zh-TW" sz="18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Tochon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, 2000; </a:t>
              </a:r>
              <a:r>
                <a:rPr lang="en-US" altLang="zh-TW" sz="18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Hufferd-Ackles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 et al, 2004; </a:t>
              </a:r>
              <a:r>
                <a:rPr lang="en-US" altLang="zh-TW" sz="18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R.Murray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-Harvey et al, 2005; Innes, 2006</a:t>
              </a:r>
              <a:r>
                <a:rPr lang="en-US" altLang="zh-TW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…)</a:t>
              </a:r>
              <a:endParaRPr lang="en-US" altLang="zh-TW" sz="1800" dirty="0">
                <a:solidFill>
                  <a:srgbClr val="0070C0"/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marL="414040" indent="-414040" algn="just" hangingPunct="0">
                <a:lnSpc>
                  <a:spcPct val="110000"/>
                </a:lnSpc>
                <a:buFont typeface="Wingdings" panose="05000000000000000000" pitchFamily="2" charset="2"/>
                <a:buChar char="Ø"/>
              </a:pPr>
              <a:r>
                <a:rPr lang="en-US" altLang="zh-TW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teacher 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plays different roles to perform different functions: cheers leader, manager, leader, coach</a:t>
              </a:r>
              <a:r>
                <a:rPr lang="en-US" altLang="zh-TW" sz="180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, </a:t>
              </a:r>
              <a:r>
                <a:rPr lang="en-US" altLang="zh-TW" sz="180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facilitator… </a:t>
              </a:r>
              <a:r>
                <a:rPr lang="en-US" altLang="zh-TW" sz="1800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(Peterson, 2004…)</a:t>
              </a:r>
            </a:p>
          </p:txBody>
        </p:sp>
        <p:sp>
          <p:nvSpPr>
            <p:cNvPr id="12" name="左右中括弧 11"/>
            <p:cNvSpPr/>
            <p:nvPr/>
          </p:nvSpPr>
          <p:spPr>
            <a:xfrm>
              <a:off x="5457056" y="2453495"/>
              <a:ext cx="4167647" cy="342562"/>
            </a:xfrm>
            <a:prstGeom prst="bracketPai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r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from theory to practice (e.g. case studies)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左右中括弧 12"/>
            <p:cNvSpPr/>
            <p:nvPr/>
          </p:nvSpPr>
          <p:spPr>
            <a:xfrm>
              <a:off x="7536471" y="5614416"/>
              <a:ext cx="2088232" cy="360040"/>
            </a:xfrm>
            <a:prstGeom prst="bracketPai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pedagogical change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左右中括弧 13"/>
            <p:cNvSpPr/>
            <p:nvPr/>
          </p:nvSpPr>
          <p:spPr>
            <a:xfrm>
              <a:off x="7320448" y="4389131"/>
              <a:ext cx="2304255" cy="343815"/>
            </a:xfrm>
            <a:prstGeom prst="bracketPair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/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</a:rPr>
                <a:t>collaborative learning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8368"/>
            <a:ext cx="9905999" cy="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altLang="zh-TW" sz="2800" b="1" dirty="0" smtClean="0">
                <a:solidFill>
                  <a:srgbClr val="F19D1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en-US" altLang="zh-TW" sz="2800" b="1" dirty="0">
              <a:solidFill>
                <a:srgbClr val="F19D1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3773280" y="986917"/>
            <a:ext cx="2420680" cy="5616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r>
              <a:rPr lang="en-US" sz="1950" b="1" cap="all" dirty="0">
                <a:solidFill>
                  <a:srgbClr val="0000FF"/>
                </a:solidFill>
                <a:latin typeface="Calibri" panose="020F0502020204030204"/>
              </a:rPr>
              <a:t>Learning by doing</a:t>
            </a: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52600" y="986917"/>
            <a:ext cx="2420680" cy="5616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r>
              <a:rPr lang="en-US" sz="1950" b="1" cap="all" dirty="0">
                <a:solidFill>
                  <a:srgbClr val="0000FF"/>
                </a:solidFill>
                <a:latin typeface="Calibri" panose="020F0502020204030204"/>
              </a:rPr>
              <a:t>real world experience</a:t>
            </a: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227815" y="986917"/>
            <a:ext cx="2420680" cy="5616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r>
              <a:rPr lang="en-US" sz="1950" b="1" cap="all" dirty="0">
                <a:solidFill>
                  <a:srgbClr val="0000FF"/>
                </a:solidFill>
                <a:latin typeface="Calibri" panose="020F0502020204030204"/>
              </a:rPr>
              <a:t>Trial and error</a:t>
            </a: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cap="all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742950">
              <a:defRPr/>
            </a:pPr>
            <a:endParaRPr lang="en-US" sz="1950" b="1" dirty="0">
              <a:solidFill>
                <a:srgbClr val="0000FF"/>
              </a:solidFill>
              <a:latin typeface="Calibri" panose="020F0502020204030204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631962" y="995555"/>
            <a:ext cx="7522964" cy="5383210"/>
            <a:chOff x="2188375" y="465876"/>
            <a:chExt cx="8128000" cy="5418667"/>
          </a:xfrm>
        </p:grpSpPr>
        <p:graphicFrame>
          <p:nvGraphicFramePr>
            <p:cNvPr id="3" name="資料庫圖表 2"/>
            <p:cNvGraphicFramePr/>
            <p:nvPr>
              <p:extLst>
                <p:ext uri="{D42A27DB-BD31-4B8C-83A1-F6EECF244321}">
                  <p14:modId xmlns:p14="http://schemas.microsoft.com/office/powerpoint/2010/main" val="1697701418"/>
                </p:ext>
              </p:extLst>
            </p:nvPr>
          </p:nvGraphicFramePr>
          <p:xfrm>
            <a:off x="2188375" y="46587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2" name="群組 11"/>
            <p:cNvGrpSpPr/>
            <p:nvPr/>
          </p:nvGrpSpPr>
          <p:grpSpPr>
            <a:xfrm>
              <a:off x="8069831" y="1828117"/>
              <a:ext cx="1441041" cy="1525763"/>
              <a:chOff x="4449244" y="1361405"/>
              <a:chExt cx="1441041" cy="1525763"/>
            </a:xfrm>
          </p:grpSpPr>
          <p:sp>
            <p:nvSpPr>
              <p:cNvPr id="13" name="六邊形 12"/>
              <p:cNvSpPr/>
              <p:nvPr/>
            </p:nvSpPr>
            <p:spPr>
              <a:xfrm rot="5400000">
                <a:off x="4407095" y="1403978"/>
                <a:ext cx="1525763" cy="1440617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六邊形 4"/>
              <p:cNvSpPr txBox="1"/>
              <p:nvPr/>
            </p:nvSpPr>
            <p:spPr>
              <a:xfrm>
                <a:off x="4449244" y="1599170"/>
                <a:ext cx="1435552" cy="10502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41734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1600" dirty="0"/>
                  <a:t>e.g. </a:t>
                </a:r>
                <a:r>
                  <a:rPr lang="zh-TW" altLang="en-US" sz="1600" dirty="0"/>
                  <a:t>趁墟</a:t>
                </a:r>
                <a:r>
                  <a:rPr lang="zh-TW" altLang="en-US" sz="1600" dirty="0" smtClean="0"/>
                  <a:t>做老闆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, </a:t>
                </a:r>
                <a:r>
                  <a:rPr lang="en-US" altLang="zh-TW" sz="1600" dirty="0" smtClean="0">
                    <a:solidFill>
                      <a:schemeClr val="bg1"/>
                    </a:solidFill>
                  </a:rPr>
                  <a:t>a </a:t>
                </a:r>
                <a:r>
                  <a:rPr lang="en-US" altLang="zh-TW" sz="1600" dirty="0" err="1" smtClean="0">
                    <a:solidFill>
                      <a:schemeClr val="bg1"/>
                    </a:solidFill>
                  </a:rPr>
                  <a:t>bazzar</a:t>
                </a:r>
                <a:r>
                  <a:rPr lang="en-US" altLang="zh-TW" sz="1600" dirty="0" smtClean="0">
                    <a:solidFill>
                      <a:schemeClr val="bg1"/>
                    </a:solidFill>
                  </a:rPr>
                  <a:t> in school</a:t>
                </a:r>
                <a:endParaRPr lang="zh-TW" altLang="en-US" sz="1600" dirty="0"/>
              </a:p>
            </p:txBody>
          </p:sp>
        </p:grpSp>
      </p:grpSp>
      <p:sp>
        <p:nvSpPr>
          <p:cNvPr id="21" name="左-右雙向箭號 20"/>
          <p:cNvSpPr/>
          <p:nvPr/>
        </p:nvSpPr>
        <p:spPr>
          <a:xfrm>
            <a:off x="1352600" y="5201259"/>
            <a:ext cx="7295895" cy="128989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文字方塊 19"/>
          <p:cNvSpPr txBox="1"/>
          <p:nvPr/>
        </p:nvSpPr>
        <p:spPr>
          <a:xfrm>
            <a:off x="1631962" y="5455945"/>
            <a:ext cx="6793191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75" b="1" dirty="0" smtClean="0">
                <a:solidFill>
                  <a:srgbClr val="0000FF"/>
                </a:solidFill>
              </a:rPr>
              <a:t>developing/enriching students’ business learning experience within &amp; beyond classroom</a:t>
            </a:r>
            <a:endParaRPr lang="en-US" sz="2275" b="1" dirty="0">
              <a:solidFill>
                <a:srgbClr val="0000FF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18368"/>
            <a:ext cx="9905999" cy="65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en-US" altLang="zh-TW" sz="2800" b="1" dirty="0" smtClean="0">
                <a:solidFill>
                  <a:srgbClr val="F19D1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Approaches</a:t>
            </a:r>
            <a:endParaRPr lang="en-US" altLang="zh-TW" sz="2800" b="1" dirty="0">
              <a:solidFill>
                <a:srgbClr val="F19D1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投影片編號版面配置區 7"/>
          <p:cNvSpPr txBox="1">
            <a:spLocks/>
          </p:cNvSpPr>
          <p:nvPr/>
        </p:nvSpPr>
        <p:spPr>
          <a:xfrm>
            <a:off x="7594600" y="59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66E08-B908-4C2F-9115-35E6FAC18109}" type="slidenum">
              <a:rPr kumimoji="1" lang="zh-HK" altLang="en-US" smtClean="0">
                <a:solidFill>
                  <a:prstClr val="black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kumimoji="1" lang="zh-HK" altLang="en-US" sz="13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75893" y="2667892"/>
            <a:ext cx="1371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e.g. digital stock trading guru 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66931" y="2656167"/>
            <a:ext cx="1420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</a:rPr>
              <a:t>e.g. quiz competition by HKICPA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82666" y="2684011"/>
            <a:ext cx="13118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500" dirty="0">
                <a:solidFill>
                  <a:schemeClr val="bg1"/>
                </a:solidFill>
              </a:rPr>
              <a:t>e.g. </a:t>
            </a:r>
            <a:r>
              <a:rPr lang="en-US" altLang="zh-TW" sz="1500" dirty="0" smtClean="0">
                <a:solidFill>
                  <a:schemeClr val="bg1"/>
                </a:solidFill>
              </a:rPr>
              <a:t>MEP (</a:t>
            </a:r>
            <a:r>
              <a:rPr lang="zh-TW" altLang="en-US" sz="1500" dirty="0" smtClean="0">
                <a:solidFill>
                  <a:schemeClr val="bg1"/>
                </a:solidFill>
              </a:rPr>
              <a:t>和富千禧企業家精神</a:t>
            </a:r>
            <a:r>
              <a:rPr lang="en-US" altLang="zh-TW" sz="1500" dirty="0" smtClean="0">
                <a:solidFill>
                  <a:schemeClr val="bg1"/>
                </a:solidFill>
              </a:rPr>
              <a:t>)</a:t>
            </a:r>
            <a:endParaRPr lang="zh-TW" altLang="en-US" sz="15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2225" y="2667892"/>
            <a:ext cx="1217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solidFill>
                  <a:schemeClr val="bg1"/>
                </a:solidFill>
              </a:rPr>
              <a:t>e.g. JA Company </a:t>
            </a:r>
            <a:r>
              <a:rPr lang="en-US" altLang="zh-TW" sz="1600" dirty="0" err="1">
                <a:solidFill>
                  <a:schemeClr val="bg1"/>
                </a:solidFill>
              </a:rPr>
              <a:t>Programme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97447" y="3844152"/>
            <a:ext cx="122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e.g. </a:t>
            </a:r>
            <a:r>
              <a:rPr lang="en-US" altLang="zh-TW" dirty="0" smtClean="0">
                <a:solidFill>
                  <a:schemeClr val="bg1"/>
                </a:solidFill>
              </a:rPr>
              <a:t>LNY Fair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44735" y="3965904"/>
            <a:ext cx="118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e.g. mini project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44418" y="3836774"/>
            <a:ext cx="1240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e.g. </a:t>
            </a:r>
            <a:r>
              <a:rPr lang="en-US" altLang="zh-TW" dirty="0" smtClean="0">
                <a:solidFill>
                  <a:schemeClr val="bg1"/>
                </a:solidFill>
              </a:rPr>
              <a:t>STEAM project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/>
          <a:srcRect l="23309" t="22270" r="11944" b="65844"/>
          <a:stretch/>
        </p:blipFill>
        <p:spPr>
          <a:xfrm>
            <a:off x="-15552" y="-27384"/>
            <a:ext cx="9919214" cy="10243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0473" y="1418000"/>
            <a:ext cx="24482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2022/2023</a:t>
            </a:r>
          </a:p>
          <a:p>
            <a:r>
              <a:rPr lang="zh-TW" altLang="en-US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視學周年報告 ，第</a:t>
            </a:r>
            <a:r>
              <a:rPr lang="en-US" altLang="zh-TW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頁，段</a:t>
            </a:r>
            <a:r>
              <a:rPr lang="en-US" altLang="zh-TW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2.2.2</a:t>
            </a:r>
            <a:endParaRPr lang="en-US" altLang="zh-TW" sz="2400" b="1" dirty="0" smtClean="0">
              <a:solidFill>
                <a:srgbClr val="3333FF"/>
              </a:solidFill>
              <a:latin typeface="+mn-ea"/>
              <a:cs typeface="Times New Roman" panose="02020603050405020304" pitchFamily="18" charset="0"/>
              <a:hlinkClick r:id="rId3"/>
            </a:endParaRPr>
          </a:p>
          <a:p>
            <a:r>
              <a:rPr lang="en-US" sz="1200" dirty="0" smtClean="0">
                <a:latin typeface="+mn-ea"/>
                <a:hlinkClick r:id="rId3"/>
              </a:rPr>
              <a:t>https://www.edb.gov.hk/tc/sch-admin/sch-quality-assurance/reports/insp-annual-reports/index.html</a:t>
            </a:r>
            <a:r>
              <a:rPr lang="en-US" sz="1200" dirty="0" smtClean="0">
                <a:latin typeface="+mn-ea"/>
              </a:rPr>
              <a:t> </a:t>
            </a:r>
            <a:endParaRPr lang="en-US" sz="1200" dirty="0">
              <a:latin typeface="+mn-ea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504728" y="1394024"/>
            <a:ext cx="7254806" cy="4464496"/>
            <a:chOff x="416496" y="980728"/>
            <a:chExt cx="7254806" cy="446449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/>
            <a:srcRect l="39449" t="40500" r="17210" b="12085"/>
            <a:stretch/>
          </p:blipFill>
          <p:spPr>
            <a:xfrm>
              <a:off x="416496" y="980728"/>
              <a:ext cx="7254806" cy="44644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7" name="直線接點 6"/>
            <p:cNvCxnSpPr/>
            <p:nvPr/>
          </p:nvCxnSpPr>
          <p:spPr>
            <a:xfrm>
              <a:off x="992560" y="2780928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992560" y="3068960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992560" y="3356992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992560" y="3645024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992560" y="3933056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992560" y="4149080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992560" y="4437112"/>
              <a:ext cx="237626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45470" y="17104"/>
            <a:ext cx="2228850" cy="365125"/>
          </a:xfrm>
        </p:spPr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26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00472" y="1418000"/>
            <a:ext cx="2599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2023/2024</a:t>
            </a:r>
          </a:p>
          <a:p>
            <a:r>
              <a:rPr lang="zh-TW" altLang="en-US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視學周年報告 ，第</a:t>
            </a:r>
            <a:r>
              <a:rPr lang="en-US" altLang="zh-TW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TW" altLang="en-US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頁，段</a:t>
            </a:r>
            <a:r>
              <a:rPr lang="en-US" altLang="zh-TW" sz="24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2.2.3</a:t>
            </a:r>
          </a:p>
          <a:p>
            <a:r>
              <a:rPr lang="en-US" sz="1200" dirty="0" smtClean="0">
                <a:latin typeface="+mn-ea"/>
                <a:hlinkClick r:id="rId2"/>
              </a:rPr>
              <a:t>https</a:t>
            </a:r>
            <a:r>
              <a:rPr lang="en-US" sz="1200" dirty="0">
                <a:latin typeface="+mn-ea"/>
                <a:hlinkClick r:id="rId2"/>
              </a:rPr>
              <a:t>://</a:t>
            </a:r>
            <a:r>
              <a:rPr lang="en-US" sz="1200" dirty="0" smtClean="0">
                <a:latin typeface="+mn-ea"/>
                <a:hlinkClick r:id="rId2"/>
              </a:rPr>
              <a:t>www.edb.gov.hk/tc/sch-admin/sch-quality-assurance/reports/insp-annual-reports/index.html</a:t>
            </a:r>
            <a:r>
              <a:rPr lang="en-US" sz="1200" dirty="0" smtClean="0">
                <a:latin typeface="+mn-ea"/>
              </a:rPr>
              <a:t> </a:t>
            </a:r>
            <a:endParaRPr lang="en-US" sz="1200" dirty="0">
              <a:latin typeface="+mn-ea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2648744" y="836712"/>
            <a:ext cx="6984776" cy="5845136"/>
            <a:chOff x="200472" y="824224"/>
            <a:chExt cx="6965137" cy="547260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/>
            <a:srcRect l="40307" t="26540" r="17893" b="15073"/>
            <a:stretch/>
          </p:blipFill>
          <p:spPr>
            <a:xfrm>
              <a:off x="200472" y="824224"/>
              <a:ext cx="6965137" cy="54726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cxnSp>
          <p:nvCxnSpPr>
            <p:cNvPr id="9" name="直線接點 8"/>
            <p:cNvCxnSpPr/>
            <p:nvPr/>
          </p:nvCxnSpPr>
          <p:spPr>
            <a:xfrm>
              <a:off x="1856656" y="5085184"/>
              <a:ext cx="48965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632520" y="5373216"/>
              <a:ext cx="611086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632520" y="5661248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22700" y="5949280"/>
              <a:ext cx="6120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>
              <a:off x="632520" y="6165304"/>
              <a:ext cx="295232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/>
          <a:srcRect l="23309" t="22270" r="11944" b="65844"/>
          <a:stretch/>
        </p:blipFill>
        <p:spPr>
          <a:xfrm>
            <a:off x="-15552" y="-27384"/>
            <a:ext cx="9919214" cy="1024347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77150" y="0"/>
            <a:ext cx="2228850" cy="365125"/>
          </a:xfrm>
        </p:spPr>
        <p:txBody>
          <a:bodyPr/>
          <a:lstStyle/>
          <a:p>
            <a:fld id="{98792063-9BC4-4FD8-A163-203B7E4F880E}" type="slidenum">
              <a:rPr lang="zh-HK" altLang="en-US" smtClean="0">
                <a:solidFill>
                  <a:prstClr val="black"/>
                </a:solidFill>
              </a:rPr>
              <a:pPr/>
              <a:t>27</a:t>
            </a:fld>
            <a:endParaRPr lang="zh-HK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2670" y="764704"/>
            <a:ext cx="8548108" cy="22990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en-US" sz="2400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“… K7 learning elements are covered in topics like Business Environment of HK and Impact of </a:t>
            </a:r>
            <a:r>
              <a:rPr lang="en-US" sz="2400" dirty="0" err="1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globalisation</a:t>
            </a:r>
            <a:r>
              <a:rPr lang="en-US" sz="2400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on business in Hong Kong</a:t>
            </a:r>
            <a:r>
              <a:rPr lang="en-US" sz="2400" i="1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of </a:t>
            </a:r>
            <a:r>
              <a:rPr lang="en-US" sz="2400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the </a:t>
            </a:r>
            <a:r>
              <a:rPr lang="en-US" sz="2400" u="sng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Life and Society </a:t>
            </a:r>
            <a:r>
              <a:rPr lang="en-US" sz="2400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Subject or </a:t>
            </a:r>
            <a:r>
              <a:rPr lang="en-US" sz="2400" u="sng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Citizenship, Economics and Society (CES) </a:t>
            </a:r>
            <a:r>
              <a:rPr lang="en-US" sz="2400" dirty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subject </a:t>
            </a:r>
            <a:r>
              <a:rPr lang="en-US" sz="2400" dirty="0" smtClean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…”</a:t>
            </a:r>
          </a:p>
          <a:p>
            <a:pPr lvl="0" algn="just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endParaRPr lang="en-US" sz="2400" dirty="0" smtClean="0">
              <a:solidFill>
                <a:srgbClr val="3333FF"/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1037" y="1"/>
            <a:ext cx="8543925" cy="908720"/>
          </a:xfrm>
        </p:spPr>
        <p:txBody>
          <a:bodyPr/>
          <a:lstStyle/>
          <a:p>
            <a:r>
              <a:rPr lang="en-US" altLang="zh-TW" dirty="0" smtClean="0"/>
              <a:t>What do you </a:t>
            </a:r>
            <a:r>
              <a:rPr lang="en-US" dirty="0" smtClean="0"/>
              <a:t>think …</a:t>
            </a:r>
            <a:endParaRPr lang="en-US" dirty="0"/>
          </a:p>
        </p:txBody>
      </p:sp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72669" y="2665986"/>
            <a:ext cx="8548109" cy="36167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“… I have already introduced various learning activities for JS students … collaborate with different </a:t>
            </a:r>
            <a:r>
              <a:rPr lang="en-US" sz="2400" dirty="0" err="1" smtClean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organisations</a:t>
            </a:r>
            <a:r>
              <a:rPr lang="en-US" sz="2400" dirty="0" smtClean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, join their business-related </a:t>
            </a:r>
            <a:r>
              <a:rPr lang="en-US" sz="2400" dirty="0" err="1" smtClean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programmes</a:t>
            </a:r>
            <a:r>
              <a:rPr lang="en-US" sz="2400" dirty="0" smtClean="0">
                <a:solidFill>
                  <a:srgbClr val="3333FF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 and provide students with ample opportunities to develop business knowledge, as well as nurture their financial literacy and entrepreneurial spirit ... such as LNY fair, digital stock trading guru competition … K7 learning elements have already been incorporated into different activities … is it okay to satisfy the implementation of business learning in JS on a whole? ...”</a:t>
            </a:r>
            <a:endParaRPr lang="en-US" sz="2400" dirty="0">
              <a:solidFill>
                <a:srgbClr val="3333FF"/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向右箭號 29"/>
          <p:cNvSpPr/>
          <p:nvPr/>
        </p:nvSpPr>
        <p:spPr>
          <a:xfrm rot="5400000">
            <a:off x="5209127" y="3129706"/>
            <a:ext cx="4536504" cy="638548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7594600" y="595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65760" y="908720"/>
            <a:ext cx="4728683" cy="5671323"/>
            <a:chOff x="4024908" y="1010073"/>
            <a:chExt cx="4888532" cy="574333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l="32681" t="19600" r="33851" b="7859"/>
            <a:stretch/>
          </p:blipFill>
          <p:spPr>
            <a:xfrm>
              <a:off x="4024908" y="1010073"/>
              <a:ext cx="4888532" cy="574333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文字方塊 8"/>
            <p:cNvSpPr txBox="1"/>
            <p:nvPr/>
          </p:nvSpPr>
          <p:spPr>
            <a:xfrm>
              <a:off x="4076672" y="5578117"/>
              <a:ext cx="1380384" cy="1075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HK" sz="9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Source</a:t>
              </a:r>
              <a:r>
                <a:rPr kumimoji="1" lang="en-US" altLang="zh-HK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: Technology </a:t>
              </a:r>
              <a:r>
                <a:rPr kumimoji="1" lang="en-US" altLang="zh-HK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標楷體" panose="03000509000000000000" pitchFamily="65" charset="-120"/>
                  <a:cs typeface="Arial" panose="020B0604020202020204" pitchFamily="34" charset="0"/>
                </a:rPr>
                <a:t>Education Key Learning Area Curriculum Guide (Primary 1 to Secondary 6)</a:t>
              </a:r>
              <a:r>
                <a:rPr kumimoji="0" lang="en-US" altLang="zh-HK" sz="9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, Fig.9, page </a:t>
              </a:r>
              <a:r>
                <a:rPr kumimoji="0" lang="en-US" altLang="zh-HK" sz="9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新細明體" panose="02020500000000000000" pitchFamily="18" charset="-120"/>
                  <a:cs typeface="Arial" panose="020B0604020202020204" pitchFamily="34" charset="0"/>
                </a:rPr>
                <a:t>103 </a:t>
              </a:r>
              <a:endParaRPr kumimoji="1" lang="en-US" altLang="zh-HK" sz="9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標楷體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10" name="標題 3"/>
            <p:cNvSpPr txBox="1">
              <a:spLocks/>
            </p:cNvSpPr>
            <p:nvPr/>
          </p:nvSpPr>
          <p:spPr>
            <a:xfrm>
              <a:off x="4076672" y="4700901"/>
              <a:ext cx="1224136" cy="89436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90570" rtl="0" eaLnBrk="1" latinLnBrk="0" hangingPunct="1">
                <a:spcBef>
                  <a:spcPct val="0"/>
                </a:spcBef>
                <a:buNone/>
                <a:defRPr sz="47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</a:pPr>
              <a:r>
                <a:rPr kumimoji="0" lang="en-US" altLang="zh-TW" sz="12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Holistic Curriculum Development in School</a:t>
              </a:r>
              <a:endParaRPr kumimoji="0" lang="zh-HK" altLang="en-US" sz="1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873355" y="587219"/>
            <a:ext cx="3208047" cy="2586883"/>
            <a:chOff x="2812235" y="2190041"/>
            <a:chExt cx="3077117" cy="2668205"/>
          </a:xfrm>
        </p:grpSpPr>
        <p:grpSp>
          <p:nvGrpSpPr>
            <p:cNvPr id="12" name="群組 11"/>
            <p:cNvGrpSpPr/>
            <p:nvPr/>
          </p:nvGrpSpPr>
          <p:grpSpPr>
            <a:xfrm>
              <a:off x="2812235" y="2190041"/>
              <a:ext cx="3077117" cy="2668205"/>
              <a:chOff x="2812436" y="2234424"/>
              <a:chExt cx="3077117" cy="2668205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3241175" y="2234424"/>
                <a:ext cx="2269363" cy="2318688"/>
              </a:xfrm>
              <a:prstGeom prst="ellipse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650"/>
                  </a:spcBef>
                  <a:spcAft>
                    <a:spcPts val="812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圓角矩形 16"/>
              <p:cNvSpPr/>
              <p:nvPr/>
            </p:nvSpPr>
            <p:spPr>
              <a:xfrm>
                <a:off x="2812436" y="2415071"/>
                <a:ext cx="795732" cy="810101"/>
              </a:xfrm>
              <a:prstGeom prst="roundRect">
                <a:avLst/>
              </a:prstGeom>
              <a:ln>
                <a:solidFill>
                  <a:srgbClr val="9933FF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PSHE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8" name="圓角矩形 17"/>
              <p:cNvSpPr/>
              <p:nvPr/>
            </p:nvSpPr>
            <p:spPr>
              <a:xfrm>
                <a:off x="5093821" y="2417737"/>
                <a:ext cx="795732" cy="810101"/>
              </a:xfrm>
              <a:prstGeom prst="roundRect">
                <a:avLst/>
              </a:prstGeom>
              <a:ln>
                <a:solidFill>
                  <a:srgbClr val="9933FF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ME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9" name="圓角矩形 18"/>
              <p:cNvSpPr/>
              <p:nvPr/>
            </p:nvSpPr>
            <p:spPr>
              <a:xfrm>
                <a:off x="3953750" y="4200182"/>
                <a:ext cx="795732" cy="70244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9933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7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Other KLAs</a:t>
                </a:r>
                <a:endPara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圓角矩形 19"/>
              <p:cNvSpPr/>
              <p:nvPr/>
            </p:nvSpPr>
            <p:spPr>
              <a:xfrm>
                <a:off x="3947785" y="2966699"/>
                <a:ext cx="795732" cy="810101"/>
              </a:xfrm>
              <a:prstGeom prst="roundRect">
                <a:avLst/>
              </a:prstGeom>
              <a:ln>
                <a:solidFill>
                  <a:srgbClr val="9933FF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rPr>
                  <a:t>TE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3" name="左-右雙向箭號 12"/>
            <p:cNvSpPr/>
            <p:nvPr/>
          </p:nvSpPr>
          <p:spPr>
            <a:xfrm rot="5400000">
              <a:off x="4136308" y="3846494"/>
              <a:ext cx="408842" cy="216425"/>
            </a:xfrm>
            <a:prstGeom prst="leftRightArrow">
              <a:avLst/>
            </a:prstGeom>
            <a:ln>
              <a:solidFill>
                <a:srgbClr val="9933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812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左-右雙向箭號 13"/>
            <p:cNvSpPr/>
            <p:nvPr/>
          </p:nvSpPr>
          <p:spPr>
            <a:xfrm rot="8210287">
              <a:off x="4722874" y="2952477"/>
              <a:ext cx="408842" cy="216425"/>
            </a:xfrm>
            <a:prstGeom prst="leftRightArrow">
              <a:avLst/>
            </a:prstGeom>
            <a:ln>
              <a:solidFill>
                <a:srgbClr val="9933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812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左-右雙向箭號 14"/>
            <p:cNvSpPr/>
            <p:nvPr/>
          </p:nvSpPr>
          <p:spPr>
            <a:xfrm rot="13450159">
              <a:off x="3571075" y="2924778"/>
              <a:ext cx="408842" cy="216425"/>
            </a:xfrm>
            <a:prstGeom prst="leftRightArrow">
              <a:avLst/>
            </a:prstGeom>
            <a:ln>
              <a:solidFill>
                <a:srgbClr val="9933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812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手繪多邊形 30"/>
          <p:cNvSpPr/>
          <p:nvPr/>
        </p:nvSpPr>
        <p:spPr>
          <a:xfrm>
            <a:off x="6017491" y="3302983"/>
            <a:ext cx="2919775" cy="422675"/>
          </a:xfrm>
          <a:custGeom>
            <a:avLst/>
            <a:gdLst>
              <a:gd name="connsiteX0" fmla="*/ 0 w 1309246"/>
              <a:gd name="connsiteY0" fmla="*/ 126826 h 760938"/>
              <a:gd name="connsiteX1" fmla="*/ 126826 w 1309246"/>
              <a:gd name="connsiteY1" fmla="*/ 0 h 760938"/>
              <a:gd name="connsiteX2" fmla="*/ 1182420 w 1309246"/>
              <a:gd name="connsiteY2" fmla="*/ 0 h 760938"/>
              <a:gd name="connsiteX3" fmla="*/ 1309246 w 1309246"/>
              <a:gd name="connsiteY3" fmla="*/ 126826 h 760938"/>
              <a:gd name="connsiteX4" fmla="*/ 1309246 w 1309246"/>
              <a:gd name="connsiteY4" fmla="*/ 634112 h 760938"/>
              <a:gd name="connsiteX5" fmla="*/ 1182420 w 1309246"/>
              <a:gd name="connsiteY5" fmla="*/ 760938 h 760938"/>
              <a:gd name="connsiteX6" fmla="*/ 126826 w 1309246"/>
              <a:gd name="connsiteY6" fmla="*/ 760938 h 760938"/>
              <a:gd name="connsiteX7" fmla="*/ 0 w 1309246"/>
              <a:gd name="connsiteY7" fmla="*/ 634112 h 760938"/>
              <a:gd name="connsiteX8" fmla="*/ 0 w 1309246"/>
              <a:gd name="connsiteY8" fmla="*/ 126826 h 76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246" h="760938">
                <a:moveTo>
                  <a:pt x="0" y="126826"/>
                </a:moveTo>
                <a:cubicBezTo>
                  <a:pt x="0" y="56782"/>
                  <a:pt x="56782" y="0"/>
                  <a:pt x="126826" y="0"/>
                </a:cubicBezTo>
                <a:lnTo>
                  <a:pt x="1182420" y="0"/>
                </a:lnTo>
                <a:cubicBezTo>
                  <a:pt x="1252464" y="0"/>
                  <a:pt x="1309246" y="56782"/>
                  <a:pt x="1309246" y="126826"/>
                </a:cubicBezTo>
                <a:lnTo>
                  <a:pt x="1309246" y="634112"/>
                </a:lnTo>
                <a:cubicBezTo>
                  <a:pt x="1309246" y="704156"/>
                  <a:pt x="1252464" y="760938"/>
                  <a:pt x="1182420" y="760938"/>
                </a:cubicBezTo>
                <a:lnTo>
                  <a:pt x="126826" y="760938"/>
                </a:lnTo>
                <a:cubicBezTo>
                  <a:pt x="56782" y="760938"/>
                  <a:pt x="0" y="704156"/>
                  <a:pt x="0" y="634112"/>
                </a:cubicBezTo>
                <a:lnTo>
                  <a:pt x="0" y="126826"/>
                </a:lnTo>
                <a:close/>
              </a:path>
            </a:pathLst>
          </a:custGeom>
          <a:solidFill>
            <a:srgbClr val="CC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486" tIns="90486" rIns="90486" bIns="9048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kern="1200" dirty="0" smtClean="0">
                <a:solidFill>
                  <a:schemeClr val="tx1"/>
                </a:solidFill>
              </a:rPr>
              <a:t>Knowledge, skills &amp; values to learn</a:t>
            </a:r>
            <a:endParaRPr lang="zh-TW" altLang="en-US" sz="1400" kern="1200" dirty="0">
              <a:solidFill>
                <a:schemeClr val="tx1"/>
              </a:solidFill>
            </a:endParaRPr>
          </a:p>
        </p:txBody>
      </p:sp>
      <p:sp>
        <p:nvSpPr>
          <p:cNvPr id="32" name="手繪多邊形 31"/>
          <p:cNvSpPr/>
          <p:nvPr/>
        </p:nvSpPr>
        <p:spPr>
          <a:xfrm>
            <a:off x="5996213" y="4821654"/>
            <a:ext cx="2921184" cy="410758"/>
          </a:xfrm>
          <a:custGeom>
            <a:avLst/>
            <a:gdLst>
              <a:gd name="connsiteX0" fmla="*/ 0 w 1309246"/>
              <a:gd name="connsiteY0" fmla="*/ 150743 h 904440"/>
              <a:gd name="connsiteX1" fmla="*/ 150743 w 1309246"/>
              <a:gd name="connsiteY1" fmla="*/ 0 h 904440"/>
              <a:gd name="connsiteX2" fmla="*/ 1158503 w 1309246"/>
              <a:gd name="connsiteY2" fmla="*/ 0 h 904440"/>
              <a:gd name="connsiteX3" fmla="*/ 1309246 w 1309246"/>
              <a:gd name="connsiteY3" fmla="*/ 150743 h 904440"/>
              <a:gd name="connsiteX4" fmla="*/ 1309246 w 1309246"/>
              <a:gd name="connsiteY4" fmla="*/ 753697 h 904440"/>
              <a:gd name="connsiteX5" fmla="*/ 1158503 w 1309246"/>
              <a:gd name="connsiteY5" fmla="*/ 904440 h 904440"/>
              <a:gd name="connsiteX6" fmla="*/ 150743 w 1309246"/>
              <a:gd name="connsiteY6" fmla="*/ 904440 h 904440"/>
              <a:gd name="connsiteX7" fmla="*/ 0 w 1309246"/>
              <a:gd name="connsiteY7" fmla="*/ 753697 h 904440"/>
              <a:gd name="connsiteX8" fmla="*/ 0 w 1309246"/>
              <a:gd name="connsiteY8" fmla="*/ 150743 h 90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246" h="904440">
                <a:moveTo>
                  <a:pt x="0" y="150743"/>
                </a:moveTo>
                <a:cubicBezTo>
                  <a:pt x="0" y="67490"/>
                  <a:pt x="67490" y="0"/>
                  <a:pt x="150743" y="0"/>
                </a:cubicBezTo>
                <a:lnTo>
                  <a:pt x="1158503" y="0"/>
                </a:lnTo>
                <a:cubicBezTo>
                  <a:pt x="1241756" y="0"/>
                  <a:pt x="1309246" y="67490"/>
                  <a:pt x="1309246" y="150743"/>
                </a:cubicBezTo>
                <a:lnTo>
                  <a:pt x="1309246" y="753697"/>
                </a:lnTo>
                <a:cubicBezTo>
                  <a:pt x="1309246" y="836950"/>
                  <a:pt x="1241756" y="904440"/>
                  <a:pt x="1158503" y="904440"/>
                </a:cubicBezTo>
                <a:lnTo>
                  <a:pt x="150743" y="904440"/>
                </a:lnTo>
                <a:cubicBezTo>
                  <a:pt x="67490" y="904440"/>
                  <a:pt x="0" y="836950"/>
                  <a:pt x="0" y="753697"/>
                </a:cubicBezTo>
                <a:lnTo>
                  <a:pt x="0" y="150743"/>
                </a:lnTo>
                <a:close/>
              </a:path>
            </a:pathLst>
          </a:custGeom>
          <a:solidFill>
            <a:srgbClr val="CC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491" tIns="97491" rIns="97491" bIns="9749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kern="1200" dirty="0" smtClean="0">
                <a:solidFill>
                  <a:schemeClr val="tx1"/>
                </a:solidFill>
              </a:rPr>
              <a:t>Collaboration within &amp; across KLAs/subjects</a:t>
            </a:r>
            <a:endParaRPr lang="zh-TW" altLang="en-US" sz="1400" kern="1200" dirty="0">
              <a:solidFill>
                <a:schemeClr val="tx1"/>
              </a:solidFill>
            </a:endParaRPr>
          </a:p>
        </p:txBody>
      </p:sp>
      <p:sp>
        <p:nvSpPr>
          <p:cNvPr id="33" name="手繪多邊形 32"/>
          <p:cNvSpPr/>
          <p:nvPr/>
        </p:nvSpPr>
        <p:spPr>
          <a:xfrm>
            <a:off x="5996213" y="4299534"/>
            <a:ext cx="2933147" cy="417416"/>
          </a:xfrm>
          <a:custGeom>
            <a:avLst/>
            <a:gdLst>
              <a:gd name="connsiteX0" fmla="*/ 0 w 1309246"/>
              <a:gd name="connsiteY0" fmla="*/ 139275 h 835631"/>
              <a:gd name="connsiteX1" fmla="*/ 139275 w 1309246"/>
              <a:gd name="connsiteY1" fmla="*/ 0 h 835631"/>
              <a:gd name="connsiteX2" fmla="*/ 1169971 w 1309246"/>
              <a:gd name="connsiteY2" fmla="*/ 0 h 835631"/>
              <a:gd name="connsiteX3" fmla="*/ 1309246 w 1309246"/>
              <a:gd name="connsiteY3" fmla="*/ 139275 h 835631"/>
              <a:gd name="connsiteX4" fmla="*/ 1309246 w 1309246"/>
              <a:gd name="connsiteY4" fmla="*/ 696356 h 835631"/>
              <a:gd name="connsiteX5" fmla="*/ 1169971 w 1309246"/>
              <a:gd name="connsiteY5" fmla="*/ 835631 h 835631"/>
              <a:gd name="connsiteX6" fmla="*/ 139275 w 1309246"/>
              <a:gd name="connsiteY6" fmla="*/ 835631 h 835631"/>
              <a:gd name="connsiteX7" fmla="*/ 0 w 1309246"/>
              <a:gd name="connsiteY7" fmla="*/ 696356 h 835631"/>
              <a:gd name="connsiteX8" fmla="*/ 0 w 1309246"/>
              <a:gd name="connsiteY8" fmla="*/ 139275 h 83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246" h="835631">
                <a:moveTo>
                  <a:pt x="0" y="139275"/>
                </a:moveTo>
                <a:cubicBezTo>
                  <a:pt x="0" y="62356"/>
                  <a:pt x="62356" y="0"/>
                  <a:pt x="139275" y="0"/>
                </a:cubicBezTo>
                <a:lnTo>
                  <a:pt x="1169971" y="0"/>
                </a:lnTo>
                <a:cubicBezTo>
                  <a:pt x="1246890" y="0"/>
                  <a:pt x="1309246" y="62356"/>
                  <a:pt x="1309246" y="139275"/>
                </a:cubicBezTo>
                <a:lnTo>
                  <a:pt x="1309246" y="696356"/>
                </a:lnTo>
                <a:cubicBezTo>
                  <a:pt x="1309246" y="773275"/>
                  <a:pt x="1246890" y="835631"/>
                  <a:pt x="1169971" y="835631"/>
                </a:cubicBezTo>
                <a:lnTo>
                  <a:pt x="139275" y="835631"/>
                </a:lnTo>
                <a:cubicBezTo>
                  <a:pt x="62356" y="835631"/>
                  <a:pt x="0" y="773275"/>
                  <a:pt x="0" y="696356"/>
                </a:cubicBezTo>
                <a:lnTo>
                  <a:pt x="0" y="139275"/>
                </a:lnTo>
                <a:close/>
              </a:path>
            </a:pathLst>
          </a:custGeom>
          <a:solidFill>
            <a:srgbClr val="CC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132" tIns="94132" rIns="94132" bIns="9413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kern="1200" dirty="0" smtClean="0">
                <a:solidFill>
                  <a:schemeClr val="tx1"/>
                </a:solidFill>
              </a:rPr>
              <a:t>Real-life context</a:t>
            </a:r>
            <a:endParaRPr lang="zh-TW" altLang="en-US" sz="1400" kern="1200" dirty="0">
              <a:solidFill>
                <a:schemeClr val="tx1"/>
              </a:solidFill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6053905" y="5703633"/>
            <a:ext cx="2903687" cy="715089"/>
          </a:xfrm>
          <a:prstGeom prst="roundRect">
            <a:avLst/>
          </a:prstGeom>
          <a:ln>
            <a:solidFill>
              <a:srgbClr val="9933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Effectiveness</a:t>
            </a:r>
            <a:r>
              <a:rPr kumimoji="1" lang="en-US" altLang="zh-TW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of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Business </a:t>
            </a:r>
            <a:r>
              <a:rPr kumimoji="1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Learning </a:t>
            </a:r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8368"/>
            <a:ext cx="9905999" cy="87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Points-to-note when Planning &amp; Implementing</a:t>
            </a:r>
          </a:p>
          <a:p>
            <a:pPr>
              <a:defRPr/>
            </a:pPr>
            <a:r>
              <a:rPr lang="en-US" altLang="zh-TW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Learning in S1-3</a:t>
            </a:r>
            <a:endParaRPr lang="en-US" altLang="zh-TW" sz="2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6006293" y="3836025"/>
            <a:ext cx="2921184" cy="367769"/>
          </a:xfrm>
          <a:custGeom>
            <a:avLst/>
            <a:gdLst>
              <a:gd name="connsiteX0" fmla="*/ 0 w 1309246"/>
              <a:gd name="connsiteY0" fmla="*/ 150743 h 904440"/>
              <a:gd name="connsiteX1" fmla="*/ 150743 w 1309246"/>
              <a:gd name="connsiteY1" fmla="*/ 0 h 904440"/>
              <a:gd name="connsiteX2" fmla="*/ 1158503 w 1309246"/>
              <a:gd name="connsiteY2" fmla="*/ 0 h 904440"/>
              <a:gd name="connsiteX3" fmla="*/ 1309246 w 1309246"/>
              <a:gd name="connsiteY3" fmla="*/ 150743 h 904440"/>
              <a:gd name="connsiteX4" fmla="*/ 1309246 w 1309246"/>
              <a:gd name="connsiteY4" fmla="*/ 753697 h 904440"/>
              <a:gd name="connsiteX5" fmla="*/ 1158503 w 1309246"/>
              <a:gd name="connsiteY5" fmla="*/ 904440 h 904440"/>
              <a:gd name="connsiteX6" fmla="*/ 150743 w 1309246"/>
              <a:gd name="connsiteY6" fmla="*/ 904440 h 904440"/>
              <a:gd name="connsiteX7" fmla="*/ 0 w 1309246"/>
              <a:gd name="connsiteY7" fmla="*/ 753697 h 904440"/>
              <a:gd name="connsiteX8" fmla="*/ 0 w 1309246"/>
              <a:gd name="connsiteY8" fmla="*/ 150743 h 90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246" h="904440">
                <a:moveTo>
                  <a:pt x="0" y="150743"/>
                </a:moveTo>
                <a:cubicBezTo>
                  <a:pt x="0" y="67490"/>
                  <a:pt x="67490" y="0"/>
                  <a:pt x="150743" y="0"/>
                </a:cubicBezTo>
                <a:lnTo>
                  <a:pt x="1158503" y="0"/>
                </a:lnTo>
                <a:cubicBezTo>
                  <a:pt x="1241756" y="0"/>
                  <a:pt x="1309246" y="67490"/>
                  <a:pt x="1309246" y="150743"/>
                </a:cubicBezTo>
                <a:lnTo>
                  <a:pt x="1309246" y="753697"/>
                </a:lnTo>
                <a:cubicBezTo>
                  <a:pt x="1309246" y="836950"/>
                  <a:pt x="1241756" y="904440"/>
                  <a:pt x="1158503" y="904440"/>
                </a:cubicBezTo>
                <a:lnTo>
                  <a:pt x="150743" y="904440"/>
                </a:lnTo>
                <a:cubicBezTo>
                  <a:pt x="67490" y="904440"/>
                  <a:pt x="0" y="836950"/>
                  <a:pt x="0" y="753697"/>
                </a:cubicBezTo>
                <a:lnTo>
                  <a:pt x="0" y="150743"/>
                </a:lnTo>
                <a:close/>
              </a:path>
            </a:pathLst>
          </a:custGeom>
          <a:solidFill>
            <a:srgbClr val="CCCC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491" tIns="97491" rIns="97491" bIns="9749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400" dirty="0" smtClean="0">
                <a:solidFill>
                  <a:schemeClr val="tx1"/>
                </a:solidFill>
              </a:rPr>
              <a:t>Within</a:t>
            </a:r>
            <a:r>
              <a:rPr lang="en-US" altLang="zh-TW" sz="1400" kern="1200" dirty="0" smtClean="0">
                <a:solidFill>
                  <a:schemeClr val="tx1"/>
                </a:solidFill>
              </a:rPr>
              <a:t> &amp; beyond classroom</a:t>
            </a:r>
            <a:endParaRPr lang="zh-TW" altLang="en-US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7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111029"/>
              </p:ext>
            </p:extLst>
          </p:nvPr>
        </p:nvGraphicFramePr>
        <p:xfrm>
          <a:off x="416496" y="204264"/>
          <a:ext cx="9073008" cy="65136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40160">
                  <a:extLst>
                    <a:ext uri="{9D8B030D-6E8A-4147-A177-3AD203B41FA5}">
                      <a16:colId xmlns:a16="http://schemas.microsoft.com/office/drawing/2014/main" val="1139658437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val="3209104129"/>
                    </a:ext>
                  </a:extLst>
                </a:gridCol>
              </a:tblGrid>
              <a:tr h="442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Time</a:t>
                      </a:r>
                      <a:r>
                        <a:rPr lang="zh-HK" sz="1600" kern="1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時間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57324" marR="57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Content/Activity</a:t>
                      </a:r>
                      <a:r>
                        <a:rPr lang="zh-HK" sz="1600" kern="1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內容／活動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57324" marR="573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19525"/>
                  </a:ext>
                </a:extLst>
              </a:tr>
              <a:tr h="49309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2:30 – 2:45 pm</a:t>
                      </a:r>
                    </a:p>
                  </a:txBody>
                  <a:tcPr marL="57324" marR="57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Registration</a:t>
                      </a: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 </a:t>
                      </a:r>
                      <a:r>
                        <a:rPr lang="zh-HK" sz="1600" b="1" kern="10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登記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57324" marR="57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395908"/>
                  </a:ext>
                </a:extLst>
              </a:tr>
              <a:tr h="3592322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2:45 – 3:30 pm</a:t>
                      </a:r>
                    </a:p>
                  </a:txBody>
                  <a:tcPr marL="57324" marR="57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Part 1</a:t>
                      </a:r>
                      <a:r>
                        <a:rPr lang="zh-HK" sz="1600" b="1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第一部分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 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Topic </a:t>
                      </a:r>
                      <a:r>
                        <a:rPr lang="zh-HK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講題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The implementation of TE KLA curriculum (including business learning elements) through holistic curriculum planning at junior secondary level</a:t>
                      </a:r>
                    </a:p>
                    <a:p>
                      <a:pPr marL="292735" indent="-292735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	</a:t>
                      </a: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學校於初中階段通過整體課程規劃以實施科技教育學習領域課程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Speaker</a:t>
                      </a:r>
                      <a:r>
                        <a:rPr lang="zh-HK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講者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:	</a:t>
                      </a: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Mr POON Hing-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fai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, </a:t>
                      </a: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Chief Project Manager, </a:t>
                      </a: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Technology Education Section, Curriculum Support Division, </a:t>
                      </a: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Education Bureau</a:t>
                      </a: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教育局課程支援分部科技教育組總項目經理潘慶輝先生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342900" lvl="0" indent="-342900" algn="just"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Highlights of issues when planning and implementing business learning elements at junior secondary level</a:t>
                      </a:r>
                    </a:p>
                    <a:p>
                      <a:pPr marL="292735" algn="just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在規劃與實施初中商業學習元素時的重點事項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271145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Speaker</a:t>
                      </a:r>
                      <a:r>
                        <a:rPr lang="zh-HK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講者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:	</a:t>
                      </a:r>
                    </a:p>
                    <a:p>
                      <a:pPr marL="271145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Curriculum Development Officer of Technology Education Section, Curriculum Support Division, Education Bureau</a:t>
                      </a:r>
                    </a:p>
                    <a:p>
                      <a:pPr marL="292735" algn="just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教育局課程支援分部科技教育組課程發展主任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57324" marR="573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96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9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4600" y="18368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zh-HK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77240443"/>
              </p:ext>
            </p:extLst>
          </p:nvPr>
        </p:nvGraphicFramePr>
        <p:xfrm>
          <a:off x="632519" y="408677"/>
          <a:ext cx="8640960" cy="630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矩形 9"/>
          <p:cNvSpPr/>
          <p:nvPr/>
        </p:nvSpPr>
        <p:spPr>
          <a:xfrm>
            <a:off x="2144688" y="3028692"/>
            <a:ext cx="1965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t>authentic learning experience/activities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8368"/>
            <a:ext cx="9905999" cy="96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defRPr/>
            </a:pPr>
            <a:r>
              <a:rPr lang="en-US" altLang="zh-TW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Points-to-note when Planning &amp; Implementing</a:t>
            </a:r>
          </a:p>
          <a:p>
            <a:pPr>
              <a:defRPr/>
            </a:pPr>
            <a:r>
              <a:rPr lang="en-US" altLang="zh-TW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Learning in S1-3</a:t>
            </a:r>
            <a:endParaRPr lang="en-US" altLang="zh-TW" sz="28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8800" y="13638"/>
            <a:ext cx="1727200" cy="457200"/>
          </a:xfrm>
        </p:spPr>
        <p:txBody>
          <a:bodyPr/>
          <a:lstStyle/>
          <a:p>
            <a:pPr defTabSz="457200">
              <a:defRPr/>
            </a:pPr>
            <a:fld id="{39838DF5-0F50-4C7F-89B4-1CCBCEEA590D}" type="slidenum">
              <a:rPr lang="zh-HK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457200">
                <a:defRPr/>
              </a:pPr>
              <a:t>31</a:t>
            </a:fld>
            <a:endParaRPr lang="zh-HK" altLang="en-US" dirty="0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5552" y="116632"/>
            <a:ext cx="990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3333FF"/>
                </a:solidFill>
              </a:rPr>
              <a:t>Resource Materials for </a:t>
            </a:r>
            <a:r>
              <a:rPr lang="en-US" sz="3600" dirty="0" smtClean="0">
                <a:solidFill>
                  <a:srgbClr val="3333FF"/>
                </a:solidFill>
              </a:rPr>
              <a:t>Business Learning (S1-6)</a:t>
            </a:r>
            <a:endParaRPr lang="en-US" sz="3600" dirty="0">
              <a:solidFill>
                <a:srgbClr val="3333FF"/>
              </a:solidFill>
            </a:endParaRPr>
          </a:p>
          <a:p>
            <a:pPr algn="ctr"/>
            <a:r>
              <a:rPr lang="en-US" sz="1400" dirty="0">
                <a:solidFill>
                  <a:srgbClr val="3333FF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3333FF"/>
                </a:solidFill>
                <a:hlinkClick r:id="rId3"/>
              </a:rPr>
              <a:t>www.edb.gov.hk/en/curriculum-development/kla/technology-edu/resources/index.html</a:t>
            </a:r>
            <a:r>
              <a:rPr lang="en-US" sz="1400" dirty="0" smtClean="0">
                <a:solidFill>
                  <a:srgbClr val="3333FF"/>
                </a:solidFill>
              </a:rPr>
              <a:t> </a:t>
            </a:r>
            <a:endParaRPr lang="en-US" sz="1400" dirty="0">
              <a:solidFill>
                <a:srgbClr val="3333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27330" t="14473" r="28477" b="4894"/>
          <a:stretch/>
        </p:blipFill>
        <p:spPr>
          <a:xfrm>
            <a:off x="3800872" y="1019800"/>
            <a:ext cx="5472608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88504" y="1628800"/>
            <a:ext cx="9001000" cy="2232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508280" y="5949280"/>
            <a:ext cx="900100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488504" y="4365104"/>
            <a:ext cx="9001000" cy="360040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                                                                                                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8504" y="2375592"/>
            <a:ext cx="273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BAFS Supplementary Notes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08280" y="5939988"/>
            <a:ext cx="231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BAFS glossary book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976" y="4360458"/>
            <a:ext cx="318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Learning &amp; Teaching Resources </a:t>
            </a:r>
            <a:endParaRPr 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9379" t="14731" r="31239" b="4144"/>
          <a:stretch/>
        </p:blipFill>
        <p:spPr>
          <a:xfrm>
            <a:off x="4448944" y="992931"/>
            <a:ext cx="4968552" cy="5757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8800" y="13638"/>
            <a:ext cx="1727200" cy="457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38DF5-0F50-4C7F-89B4-1CCBCEEA590D}" type="slidenum">
              <a:rPr kumimoji="0" lang="zh-HK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HK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5552" y="116632"/>
            <a:ext cx="9906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PDPs</a:t>
            </a:r>
            <a:r>
              <a:rPr kumimoji="0" lang="en-US" altLang="zh-TW" sz="36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on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Learning (S1-6)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/>
            <a:r>
              <a:rPr lang="en-US" sz="1400" dirty="0">
                <a:solidFill>
                  <a:srgbClr val="3333FF"/>
                </a:solidFill>
                <a:hlinkClick r:id="rId4"/>
              </a:rPr>
              <a:t>https://</a:t>
            </a:r>
            <a:r>
              <a:rPr lang="en-US" sz="1400" dirty="0" smtClean="0">
                <a:solidFill>
                  <a:srgbClr val="3333FF"/>
                </a:solidFill>
                <a:hlinkClick r:id="rId4"/>
              </a:rPr>
              <a:t>www.edb.gov.hk/en/curriculum-development/kla/technology-edu/teacher-edu-program/index.html</a:t>
            </a:r>
            <a:r>
              <a:rPr lang="en-US" sz="1400" dirty="0" smtClean="0">
                <a:solidFill>
                  <a:srgbClr val="3333FF"/>
                </a:solidFill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0256" y="1628801"/>
            <a:ext cx="9485272" cy="3191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5385048" y="4869160"/>
            <a:ext cx="864096" cy="1808974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46977" y="3694375"/>
            <a:ext cx="4273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CSD020250045</a:t>
            </a:r>
          </a:p>
          <a:p>
            <a:r>
              <a:rPr lang="en-US" sz="1600" b="1" kern="100" dirty="0">
                <a:latin typeface="Arial" panose="020B0604020202020204" pitchFamily="34" charset="0"/>
                <a:ea typeface="PMingLiU" panose="02020500000000000000" pitchFamily="18" charset="-120"/>
              </a:rPr>
              <a:t>“Consumer Market Trends in the </a:t>
            </a:r>
            <a:r>
              <a:rPr lang="en-US" sz="1600" b="1" kern="100" dirty="0" smtClean="0">
                <a:latin typeface="Arial" panose="020B0604020202020204" pitchFamily="34" charset="0"/>
                <a:ea typeface="PMingLiU" panose="02020500000000000000" pitchFamily="18" charset="-120"/>
              </a:rPr>
              <a:t>Mainland</a:t>
            </a:r>
            <a:endParaRPr lang="en-US" sz="1600" b="1" kern="1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1600" b="1" kern="100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—</a:t>
            </a:r>
            <a:r>
              <a:rPr lang="en-US" sz="1600" b="1" kern="100" dirty="0" smtClean="0">
                <a:latin typeface="Arial" panose="020B0604020202020204" pitchFamily="34" charset="0"/>
                <a:ea typeface="PMingLiU" panose="02020500000000000000" pitchFamily="18" charset="-120"/>
              </a:rPr>
              <a:t>Next-Generation </a:t>
            </a:r>
            <a:r>
              <a:rPr lang="en-US" sz="1600" b="1" kern="100" dirty="0">
                <a:latin typeface="Arial" panose="020B0604020202020204" pitchFamily="34" charset="0"/>
                <a:ea typeface="PMingLiU" panose="02020500000000000000" pitchFamily="18" charset="-120"/>
              </a:rPr>
              <a:t>E-Commerce</a:t>
            </a:r>
            <a:r>
              <a:rPr lang="en-US" sz="1600" b="1" kern="100" dirty="0" smtClean="0">
                <a:latin typeface="Arial" panose="020B0604020202020204" pitchFamily="34" charset="0"/>
                <a:ea typeface="PMingLiU" panose="02020500000000000000" pitchFamily="18" charset="-120"/>
              </a:rPr>
              <a:t>”</a:t>
            </a:r>
          </a:p>
          <a:p>
            <a:r>
              <a:rPr lang="zh-HK" altLang="en-US" sz="1600" b="1" kern="1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「</a:t>
            </a:r>
            <a:r>
              <a:rPr lang="zh-HK" altLang="en-US" sz="1600" b="1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電商熱潮推陳出新─內地市場發展趨勢</a:t>
            </a:r>
            <a:r>
              <a:rPr lang="zh-HK" altLang="en-US" sz="1600" b="1" kern="1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」</a:t>
            </a:r>
            <a:endParaRPr lang="en-US" sz="1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4211" y="1628801"/>
            <a:ext cx="4070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CSD020250123</a:t>
            </a:r>
          </a:p>
          <a:p>
            <a:r>
              <a:rPr lang="en-US" sz="1600" b="1" kern="100" dirty="0" smtClean="0">
                <a:latin typeface="Arial" panose="020B0604020202020204" pitchFamily="34" charset="0"/>
                <a:ea typeface="PMingLiU" panose="02020500000000000000" pitchFamily="18" charset="-120"/>
              </a:rPr>
              <a:t>BAFS “Entrepreneur Stories”: The Heritage of a Traditional Cake School (New)</a:t>
            </a:r>
          </a:p>
          <a:p>
            <a:r>
              <a:rPr lang="zh-TW" altLang="en-US" sz="1600" b="1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企業會財</a:t>
            </a:r>
            <a:r>
              <a:rPr lang="zh-HK" altLang="en-US" sz="1600" b="1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kern="100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企業家故事」：一間傳統餅店的承傳</a:t>
            </a:r>
            <a:endParaRPr lang="en-US" sz="1600" b="1" kern="100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66728" y="4912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zh-HK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4608" y="1340768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Part 2 </a:t>
            </a:r>
            <a:r>
              <a:rPr kumimoji="1" lang="zh-HK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</a:t>
            </a:r>
            <a:r>
              <a:rPr kumimoji="1" lang="zh-TW" altLang="en-US" sz="2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二</a:t>
            </a:r>
            <a:r>
              <a:rPr kumimoji="1" lang="zh-HK" altLang="zh-TW" sz="2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部分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  <a:p>
            <a:pPr marL="1270" marR="3175" lvl="0" defTabSz="99057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400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School </a:t>
            </a:r>
            <a:r>
              <a:rPr kumimoji="0" lang="en-US" altLang="zh-TW" sz="2400" u="sng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Sharing </a:t>
            </a:r>
            <a:r>
              <a:rPr kumimoji="0" lang="zh-HK" altLang="en-US" sz="2400" u="sng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學校</a:t>
            </a:r>
            <a:r>
              <a:rPr kumimoji="0" lang="zh-HK" altLang="en-US" sz="2400" u="sng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分享</a:t>
            </a:r>
            <a:endParaRPr kumimoji="0" lang="zh-TW" altLang="en-US" sz="2400" kern="1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 on Planning and Teaching of TE KLA Curriculum (including Business Learning Elements) at Junior Secondary Level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規劃</a:t>
            </a:r>
            <a:r>
              <a:rPr lang="zh-HK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與實施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初中</a:t>
            </a:r>
            <a:r>
              <a:rPr lang="zh-HK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科技教育學習領域課程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lang="zh-HK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包括</a:t>
            </a:r>
            <a:r>
              <a:rPr lang="zh-TW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商業學習元素）</a:t>
            </a:r>
            <a:r>
              <a:rPr lang="zh-HK" altLang="en-US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的經驗分享</a:t>
            </a:r>
            <a:r>
              <a:rPr kumimoji="1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 </a:t>
            </a:r>
            <a:endParaRPr kumimoji="1" lang="zh-TW" altLang="zh-TW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8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88462" y="0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</a:rPr>
              <a:pPr/>
              <a:t>34</a:t>
            </a:fld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808984" y="365125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4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Form</a:t>
            </a:r>
            <a:endParaRPr lang="zh-TW" altLang="en-US" sz="4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533456"/>
            <a:ext cx="4808984" cy="4862870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9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TW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</a:p>
          <a:p>
            <a:pPr algn="ctr"/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TW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45088" y="3757563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31882" r="20128" b="9412"/>
          <a:stretch/>
        </p:blipFill>
        <p:spPr>
          <a:xfrm>
            <a:off x="5313040" y="1219862"/>
            <a:ext cx="4176464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1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365621"/>
              </p:ext>
            </p:extLst>
          </p:nvPr>
        </p:nvGraphicFramePr>
        <p:xfrm>
          <a:off x="416496" y="188640"/>
          <a:ext cx="9073008" cy="44715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2168">
                  <a:extLst>
                    <a:ext uri="{9D8B030D-6E8A-4147-A177-3AD203B41FA5}">
                      <a16:colId xmlns:a16="http://schemas.microsoft.com/office/drawing/2014/main" val="4085465630"/>
                    </a:ext>
                  </a:extLst>
                </a:gridCol>
                <a:gridCol w="7560840">
                  <a:extLst>
                    <a:ext uri="{9D8B030D-6E8A-4147-A177-3AD203B41FA5}">
                      <a16:colId xmlns:a16="http://schemas.microsoft.com/office/drawing/2014/main" val="30782745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Time</a:t>
                      </a: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時間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Content/Activity</a:t>
                      </a: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內容／活動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36749"/>
                  </a:ext>
                </a:extLst>
              </a:tr>
              <a:tr h="215201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3:30 </a:t>
                      </a:r>
                      <a:r>
                        <a:rPr lang="en-US" sz="1600" kern="100" dirty="0" smtClean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– 4:45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Part 2</a:t>
                      </a:r>
                      <a:r>
                        <a:rPr lang="zh-HK" sz="1600" b="1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第二部分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127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  <a:p>
                      <a:pPr marL="1270" marR="3175" algn="just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School Sharing</a:t>
                      </a:r>
                      <a:r>
                        <a:rPr lang="zh-HK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學校分享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127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Experience Sharing on Planning and Teaching of TE KLA Curriculum (including Business Learning Elements) at Junior Secondary Level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規劃與實施初中科技教育學習領域課程（包括商業學習元素）的經驗分享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127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  <a:p>
                      <a:pPr marL="1270"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Speaker</a:t>
                      </a:r>
                      <a:r>
                        <a:rPr lang="zh-HK" sz="1600" u="sng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講者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Ms WONG Pui-chi, Principal and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Mr </a:t>
                      </a: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CHEUNG Chun-yin, William, 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Panel Head of Business, Accounting and Financial Studies,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Chiu Chow Association Secondary School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潮州會館中學校長黃佩芝女士和企業、會計與財務概論科主任張俊彥先生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444007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4:45 – 5:00 pm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10985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Question and Answer</a:t>
                      </a: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問與答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19685" marR="10985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All Speakers </a:t>
                      </a:r>
                      <a:r>
                        <a:rPr lang="zh-HK" sz="16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所有講者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marL="19685" marR="109855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88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20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4608" y="1268760"/>
            <a:ext cx="69847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The </a:t>
            </a:r>
            <a:r>
              <a:rPr kumimoji="1" lang="en-US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implementation of TE KLA curriculum (including business learning elements) through holistic curriculum planning at junior secondary level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HK" altLang="zh-TW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學校於初中階段通過整體課程規劃以實施科技教育學習領域課程 </a:t>
            </a: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4608" y="3717032"/>
            <a:ext cx="698477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en-US" altLang="zh-TW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Highlights of issues when planning and implementing business learning elements at junior secondary level</a:t>
            </a:r>
          </a:p>
          <a:p>
            <a:pPr lvl="0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</a:t>
            </a:r>
            <a:r>
              <a:rPr lang="zh-HK" altLang="zh-TW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規劃</a:t>
            </a:r>
            <a:r>
              <a:rPr lang="zh-TW" altLang="en-US" sz="2400" kern="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與實施初中商業學習元素時的重點事項</a:t>
            </a:r>
            <a:endParaRPr lang="zh-TW" altLang="zh-TW" sz="2800" kern="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defRPr/>
            </a:pPr>
            <a:r>
              <a:rPr kumimoji="1" lang="en-US" altLang="zh-TW" sz="2800" kern="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 </a:t>
            </a:r>
            <a:endParaRPr kumimoji="1" lang="zh-TW" altLang="zh-TW" sz="2800" kern="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新細明體" pitchFamily="18" charset="-120"/>
                <a:cs typeface="+mn-cs"/>
              </a:rPr>
              <a:t> 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56856" y="600794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Part 1 </a:t>
            </a:r>
            <a:r>
              <a:rPr kumimoji="1" lang="zh-HK" altLang="zh-TW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第一部分</a:t>
            </a:r>
            <a:endParaRPr kumimoji="1" lang="zh-TW" altLang="zh-TW" sz="2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+mn-cs"/>
            </a:endParaRPr>
          </a:p>
        </p:txBody>
      </p:sp>
      <p:sp>
        <p:nvSpPr>
          <p:cNvPr id="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74251" y="-13659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zh-HK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532208" y="22092"/>
            <a:ext cx="2311400" cy="365125"/>
          </a:xfrm>
        </p:spPr>
        <p:txBody>
          <a:bodyPr/>
          <a:lstStyle/>
          <a:p>
            <a:fld id="{80266E08-B908-4C2F-9115-35E6FAC18109}" type="slidenum">
              <a:rPr lang="zh-HK" altLang="en-US" sz="1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zh-HK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7604" y="1064493"/>
            <a:ext cx="4092624" cy="75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HK" sz="2167" b="1" dirty="0">
                <a:solidFill>
                  <a:srgbClr val="7030A0"/>
                </a:solidFill>
                <a:ea typeface="新細明體"/>
                <a:cs typeface="Arial" panose="020B0604020202020204" pitchFamily="34" charset="0"/>
              </a:rPr>
              <a:t>Secondary Education Curriculum Guide (Secondary 1 – 6) (2017</a:t>
            </a:r>
            <a:r>
              <a:rPr kumimoji="0" lang="en-US" altLang="zh-HK" sz="2167" b="1" dirty="0" smtClean="0">
                <a:solidFill>
                  <a:srgbClr val="7030A0"/>
                </a:solidFill>
                <a:ea typeface="新細明體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5649" t="18468" r="41501" b="7214"/>
          <a:stretch/>
        </p:blipFill>
        <p:spPr>
          <a:xfrm>
            <a:off x="5313040" y="2192388"/>
            <a:ext cx="2374970" cy="3540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241032" y="1064493"/>
            <a:ext cx="4176464" cy="136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zh-HK" sz="2167" b="1" dirty="0" smtClean="0">
                <a:solidFill>
                  <a:srgbClr val="7030A0"/>
                </a:solidFill>
                <a:ea typeface="新細明體"/>
                <a:cs typeface="Arial" panose="020B0604020202020204" pitchFamily="34" charset="0"/>
              </a:rPr>
              <a:t>Technology Education Key Learning Area  Curriculum Guide (Primary 1 – Secondary 6)</a:t>
            </a:r>
          </a:p>
          <a:p>
            <a:endParaRPr lang="zh-TW" altLang="en-US" b="1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pic>
        <p:nvPicPr>
          <p:cNvPr id="8" name="圖片 7">
            <a:hlinkClick r:id="rId5" action="ppaction://hlinkfile"/>
          </p:cNvPr>
          <p:cNvPicPr/>
          <p:nvPr/>
        </p:nvPicPr>
        <p:blipFill rotWithShape="1">
          <a:blip r:embed="rId6"/>
          <a:srcRect l="40672" t="15852" r="23833" b="5218"/>
          <a:stretch/>
        </p:blipFill>
        <p:spPr bwMode="auto">
          <a:xfrm>
            <a:off x="704528" y="2192388"/>
            <a:ext cx="2520280" cy="3540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18" y="3169351"/>
            <a:ext cx="1570958" cy="1570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560512" y="5805264"/>
            <a:ext cx="9001000" cy="808207"/>
          </a:xfrm>
          <a:prstGeom prst="rect">
            <a:avLst/>
          </a:prstGeom>
        </p:spPr>
        <p:txBody>
          <a:bodyPr vert="horz" lIns="99051" tIns="49527" rIns="99051" bIns="49527" rtlCol="0">
            <a:noAutofit/>
          </a:bodyPr>
          <a:lstStyle>
            <a:lvl1pPr marL="347443" indent="-347443" algn="l" defTabSz="914323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02" indent="-283440" algn="l" defTabSz="914323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4" indent="-228581" algn="l" defTabSz="914323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65" indent="-228581" algn="l" defTabSz="91432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27" indent="-228581" algn="l" defTabSz="914323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88" indent="-228581" algn="l" defTabSz="91432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50" indent="-228581" algn="l" defTabSz="91432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12" indent="-228581" algn="l" defTabSz="91432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73" indent="-228581" algn="l" defTabSz="914323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90486" fontAlgn="auto">
              <a:spcBef>
                <a:spcPts val="1950"/>
              </a:spcBef>
              <a:spcAft>
                <a:spcPts val="0"/>
              </a:spcAft>
              <a:buNone/>
              <a:defRPr/>
            </a:pPr>
            <a:r>
              <a:rPr kumimoji="0" lang="en-US" altLang="zh-HK" sz="2167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Focus</a:t>
            </a:r>
            <a:r>
              <a:rPr kumimoji="0" lang="en-US" altLang="zh-HK" sz="2167" dirty="0" smtClean="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:	</a:t>
            </a:r>
            <a:r>
              <a:rPr kumimoji="0" lang="en-US" altLang="zh-HK" sz="2167" dirty="0" smtClean="0">
                <a:solidFill>
                  <a:srgbClr val="FF000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whole-school curriculum planning and implementation in school </a:t>
            </a:r>
          </a:p>
          <a:p>
            <a:pPr marL="376385" indent="-376385" defTabSz="990486" fontAlgn="auto">
              <a:spcBef>
                <a:spcPts val="1950"/>
              </a:spcBef>
              <a:spcAft>
                <a:spcPts val="0"/>
              </a:spcAft>
              <a:defRPr/>
            </a:pPr>
            <a:endParaRPr kumimoji="0" lang="zh-HK" altLang="en-US" sz="2383" dirty="0">
              <a:solidFill>
                <a:srgbClr val="9A5315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13" name="標題 3"/>
          <p:cNvSpPr txBox="1">
            <a:spLocks/>
          </p:cNvSpPr>
          <p:nvPr/>
        </p:nvSpPr>
        <p:spPr>
          <a:xfrm>
            <a:off x="0" y="-4351"/>
            <a:ext cx="9906000" cy="9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defPPr>
              <a:defRPr lang="zh-TW"/>
            </a:defPPr>
            <a:lvl1pPr marL="371464" indent="-371464" algn="l" defTabSz="990570" rtl="0" eaLnBrk="1" latinLnBrk="0" hangingPunct="1">
              <a:spcBef>
                <a:spcPct val="20000"/>
              </a:spcBef>
              <a:buClr>
                <a:srgbClr val="99CC00"/>
              </a:buClr>
              <a:buSzPct val="90000"/>
              <a:buFont typeface="Wingdings" pitchFamily="2" charset="2"/>
              <a:buNone/>
              <a:defRPr sz="2800" kern="1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1300"/>
              </a:spcBef>
              <a:spcAft>
                <a:spcPts val="0"/>
              </a:spcAft>
              <a:buClrTx/>
              <a:buSzTx/>
            </a:pPr>
            <a:r>
              <a:rPr kumimoji="0" lang="en-US" altLang="zh-HK" sz="3200" b="1" kern="100" dirty="0" smtClean="0">
                <a:solidFill>
                  <a:srgbClr val="3333FF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 Curriculum</a:t>
            </a:r>
            <a:endParaRPr kumimoji="0" lang="en-US" altLang="zh-HK" sz="3200" b="1" kern="100" dirty="0">
              <a:solidFill>
                <a:srgbClr val="3333FF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73" y="3169351"/>
            <a:ext cx="1457046" cy="1457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9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665034" y="12426"/>
            <a:ext cx="2228850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0266E08-B908-4C2F-9115-35E6FAC18109}" type="slidenum">
              <a:rPr kumimoji="0" lang="zh-HK" altLang="en-US" sz="1200" smtClean="0">
                <a:solidFill>
                  <a:schemeClr val="tx1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kumimoji="0" lang="zh-HK" altLang="en-US" sz="1200" dirty="0">
              <a:solidFill>
                <a:schemeClr val="tx1"/>
              </a:solidFill>
              <a:latin typeface="Calibri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0949" t="28362" r="18888" b="9001"/>
          <a:stretch/>
        </p:blipFill>
        <p:spPr>
          <a:xfrm>
            <a:off x="2144688" y="188523"/>
            <a:ext cx="7344816" cy="644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28464" y="188523"/>
            <a:ext cx="18967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altLang="zh-TW" sz="1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Source: </a:t>
            </a:r>
            <a:r>
              <a:rPr kumimoji="0" lang="en-US" altLang="zh-HK" sz="1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Secondary </a:t>
            </a:r>
            <a:r>
              <a:rPr kumimoji="0" lang="en-US" altLang="zh-HK" sz="1400" i="1" dirty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Education Curriculum Guide (Secondary 1 – 6) (2017</a:t>
            </a:r>
            <a:r>
              <a:rPr kumimoji="0" lang="en-US" altLang="zh-HK" sz="1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), Booklet 1, para.1.6.4,, p.23</a:t>
            </a:r>
          </a:p>
          <a:p>
            <a:pPr lvl="0"/>
            <a:r>
              <a:rPr kumimoji="0" lang="en-US" altLang="zh-HK" sz="1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hlinkClick r:id="rId3"/>
              </a:rPr>
              <a:t>https://www.edb.gov.hk/attachment/en/curriculum-development/major-level-of-edu/secondary/curriculum-guides-documents/SECG_booklet_1_en.pdf</a:t>
            </a:r>
            <a:r>
              <a:rPr kumimoji="0" lang="en-US" altLang="zh-HK" sz="14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endParaRPr kumimoji="0" lang="en-US" altLang="zh-HK" sz="1400" i="1" dirty="0">
              <a:solidFill>
                <a:srgbClr val="7030A0"/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881057" y="764704"/>
            <a:ext cx="2808312" cy="3013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National &amp; Global Identity</a:t>
            </a:r>
            <a:endParaRPr lang="en-US" b="1" dirty="0"/>
          </a:p>
        </p:txBody>
      </p:sp>
      <p:sp>
        <p:nvSpPr>
          <p:cNvPr id="16" name="圓角矩形 15"/>
          <p:cNvSpPr/>
          <p:nvPr/>
        </p:nvSpPr>
        <p:spPr>
          <a:xfrm>
            <a:off x="6304344" y="2612328"/>
            <a:ext cx="2592288" cy="2969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Breadth of Knowledge</a:t>
            </a:r>
            <a:endParaRPr lang="en-US" b="1" dirty="0"/>
          </a:p>
        </p:txBody>
      </p:sp>
      <p:sp>
        <p:nvSpPr>
          <p:cNvPr id="17" name="圓角矩形 16"/>
          <p:cNvSpPr/>
          <p:nvPr/>
        </p:nvSpPr>
        <p:spPr>
          <a:xfrm>
            <a:off x="4072745" y="3279763"/>
            <a:ext cx="2536439" cy="2885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Language  Proficiency</a:t>
            </a:r>
            <a:endParaRPr lang="en-US" b="1" dirty="0"/>
          </a:p>
        </p:txBody>
      </p:sp>
      <p:sp>
        <p:nvSpPr>
          <p:cNvPr id="18" name="圓角矩形 17"/>
          <p:cNvSpPr/>
          <p:nvPr/>
        </p:nvSpPr>
        <p:spPr>
          <a:xfrm>
            <a:off x="912216" y="3861048"/>
            <a:ext cx="1656184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Generic Skills</a:t>
            </a:r>
            <a:endParaRPr lang="en-US" b="1" dirty="0"/>
          </a:p>
        </p:txBody>
      </p:sp>
      <p:sp>
        <p:nvSpPr>
          <p:cNvPr id="19" name="圓角矩形 18"/>
          <p:cNvSpPr/>
          <p:nvPr/>
        </p:nvSpPr>
        <p:spPr>
          <a:xfrm>
            <a:off x="3800872" y="4644522"/>
            <a:ext cx="2520280" cy="3013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Information Literacy</a:t>
            </a:r>
            <a:endParaRPr lang="en-US" b="1" dirty="0"/>
          </a:p>
        </p:txBody>
      </p:sp>
      <p:sp>
        <p:nvSpPr>
          <p:cNvPr id="20" name="圓角矩形 19"/>
          <p:cNvSpPr/>
          <p:nvPr/>
        </p:nvSpPr>
        <p:spPr>
          <a:xfrm>
            <a:off x="3800872" y="5575926"/>
            <a:ext cx="1728192" cy="30134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Life Planning</a:t>
            </a:r>
            <a:endParaRPr lang="en-US" b="1" dirty="0"/>
          </a:p>
        </p:txBody>
      </p:sp>
      <p:sp>
        <p:nvSpPr>
          <p:cNvPr id="21" name="圓角矩形 20"/>
          <p:cNvSpPr/>
          <p:nvPr/>
        </p:nvSpPr>
        <p:spPr>
          <a:xfrm>
            <a:off x="7051523" y="6237312"/>
            <a:ext cx="21602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Healthy Lifestyle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1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594600" y="18605"/>
            <a:ext cx="23114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266E08-B908-4C2F-9115-35E6FAC18109}" type="slidenum">
              <a:rPr kumimoji="1" lang="zh-HK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新細明體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HK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新細明體" pitchFamily="18" charset="-120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8377" y="1249391"/>
            <a:ext cx="3676694" cy="518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0" tIns="49530" rIns="99060" bIns="49530" numCol="1" anchor="t" anchorCtr="0" compatLnSpc="1">
            <a:prstTxWarp prst="textNoShape">
              <a:avLst/>
            </a:prstTxWarp>
          </a:bodyPr>
          <a:lstStyle>
            <a:lvl1pPr marL="349250" indent="-34925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3365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96837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263650" indent="-2952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215D77"/>
              </a:buClr>
              <a:buSzPct val="110000"/>
              <a:buFont typeface="Wingdings 2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15462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marR="0" lvl="0" indent="-349250" algn="l" defTabSz="914400" rtl="0" eaLnBrk="1" fontAlgn="base" latinLnBrk="0" hangingPunct="1">
              <a:lnSpc>
                <a:spcPct val="90000"/>
              </a:lnSpc>
              <a:spcBef>
                <a:spcPts val="130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altLang="zh-TW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Technology is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 </a:t>
            </a:r>
            <a:r>
              <a:rPr kumimoji="0" lang="en-US" altLang="zh-TW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purposeful application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of knowledge, skills and experience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in using resources to create products [tools/services] or systems to meet human needs </a:t>
            </a:r>
          </a:p>
          <a:p>
            <a:pPr marL="349250" marR="0" lvl="0" indent="-3492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Technology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education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is the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learning of how human beings </a:t>
            </a:r>
            <a:r>
              <a:rPr kumimoji="0" lang="en-US" altLang="zh-TW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solve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their daily </a:t>
            </a:r>
            <a:r>
              <a:rPr kumimoji="0" lang="en-US" altLang="zh-TW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problems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and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how the process could be replicated and transferred to solve new problems that arise from time to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time</a:t>
            </a:r>
          </a:p>
          <a:p>
            <a:pPr marL="349250" marR="0" lvl="0" indent="-3492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tabLst/>
              <a:defRPr/>
            </a:pPr>
            <a:r>
              <a:rPr kumimoji="1" lang="en-US" altLang="zh-HK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Students 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are provided with ample opportunities to </a:t>
            </a:r>
            <a:r>
              <a:rPr kumimoji="1" lang="en-US" altLang="zh-H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realise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their ideas through hands-on experiences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which cater for their interests and learning styles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9250" marR="0" lvl="0" indent="-3492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9250" marR="0" lvl="0" indent="-3492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349250" marR="0" lvl="0" indent="-3492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Clr>
                <a:srgbClr val="6FB7D7"/>
              </a:buClr>
              <a:buSzPct val="110000"/>
              <a:buFont typeface="Wingdings 2" pitchFamily="18" charset="2"/>
              <a:buChar char=""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304928" y="5085184"/>
            <a:ext cx="4361912" cy="1008112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812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04215" y="5590981"/>
            <a:ext cx="527480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9057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ClrTx/>
              <a:buSzPct val="90000"/>
              <a:buFontTx/>
              <a:buNone/>
              <a:tabLst/>
              <a:defRPr/>
            </a:pPr>
            <a:r>
              <a:rPr kumimoji="1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anose="020B0604020202020204" pitchFamily="34" charset="0"/>
              </a:rPr>
              <a:t>Co-curricular activities and Other Learning Experiences to complement life-wide learning</a:t>
            </a:r>
            <a:endParaRPr kumimoji="1" lang="zh-HK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088904" y="1328015"/>
            <a:ext cx="5684346" cy="3926433"/>
            <a:chOff x="4288243" y="1550858"/>
            <a:chExt cx="5158647" cy="3356303"/>
          </a:xfrm>
        </p:grpSpPr>
        <p:graphicFrame>
          <p:nvGraphicFramePr>
            <p:cNvPr id="8" name="資料庫圖表 7"/>
            <p:cNvGraphicFramePr/>
            <p:nvPr>
              <p:extLst>
                <p:ext uri="{D42A27DB-BD31-4B8C-83A1-F6EECF244321}">
                  <p14:modId xmlns:p14="http://schemas.microsoft.com/office/powerpoint/2010/main" val="41369915"/>
                </p:ext>
              </p:extLst>
            </p:nvPr>
          </p:nvGraphicFramePr>
          <p:xfrm>
            <a:off x="4694362" y="1550858"/>
            <a:ext cx="4752528" cy="335630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" name="文字方塊 8"/>
            <p:cNvSpPr txBox="1"/>
            <p:nvPr/>
          </p:nvSpPr>
          <p:spPr>
            <a:xfrm>
              <a:off x="6203225" y="3123894"/>
              <a:ext cx="1734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d</a:t>
              </a:r>
              <a:r>
                <a:rPr kumimoji="1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新細明體" pitchFamily="18" charset="-120"/>
                  <a:cs typeface="+mn-cs"/>
                </a:rPr>
                <a:t>esign cycle</a:t>
              </a:r>
              <a:endPara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+mn-cs"/>
              </a:endParaRPr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4288243" y="1700808"/>
              <a:ext cx="2132012" cy="715089"/>
            </a:xfrm>
            <a:prstGeom prst="roundRect">
              <a:avLst/>
            </a:prstGeom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81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itchFamily="34" charset="0"/>
                  <a:ea typeface="新細明體" pitchFamily="18" charset="-120"/>
                  <a:cs typeface="Arial" panose="020B0604020202020204" pitchFamily="34" charset="0"/>
                </a:rPr>
                <a:t>problem solving skill, etc.</a:t>
              </a:r>
              <a:endParaRPr kumimoji="1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endParaRPr>
            </a:p>
          </p:txBody>
        </p:sp>
      </p:grpSp>
      <p:sp>
        <p:nvSpPr>
          <p:cNvPr id="21" name="圓角矩形 20"/>
          <p:cNvSpPr/>
          <p:nvPr/>
        </p:nvSpPr>
        <p:spPr>
          <a:xfrm>
            <a:off x="3859163" y="5182358"/>
            <a:ext cx="3168352" cy="408623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50"/>
              </a:spcBef>
              <a:spcAft>
                <a:spcPts val="812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新細明體" pitchFamily="18" charset="-120"/>
                <a:cs typeface="Arial" panose="020B0604020202020204" pitchFamily="34" charset="0"/>
              </a:rPr>
              <a:t>design and make</a:t>
            </a:r>
            <a:endParaRPr kumimoji="1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新細明體" pitchFamily="18" charset="-12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01522"/>
            <a:ext cx="990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altLang="zh-TW" sz="2800" b="1" dirty="0" smtClean="0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/>
              </a:rPr>
              <a:t>An Overview of Technology &amp;</a:t>
            </a:r>
          </a:p>
          <a:p>
            <a:pPr algn="ctr" defTabSz="685800">
              <a:defRPr/>
            </a:pPr>
            <a:r>
              <a:rPr lang="en-US" altLang="zh-TW" sz="2800" b="1" dirty="0" smtClean="0">
                <a:solidFill>
                  <a:srgbClr val="3333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Arial"/>
              </a:rPr>
              <a:t> Position of TE KLA in School Curriculum</a:t>
            </a:r>
            <a:endParaRPr lang="zh-HK" altLang="en-US" sz="2800" b="1" dirty="0">
              <a:solidFill>
                <a:srgbClr val="3333FF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1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3"/>
          <a:srcRect l="36126" t="84709" r="35366" b="9370"/>
          <a:stretch/>
        </p:blipFill>
        <p:spPr bwMode="auto">
          <a:xfrm>
            <a:off x="1687287" y="5502001"/>
            <a:ext cx="7628853" cy="102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3350727" y="280945"/>
            <a:ext cx="5965413" cy="5038549"/>
            <a:chOff x="4578084" y="186594"/>
            <a:chExt cx="4453418" cy="4000628"/>
          </a:xfrm>
        </p:grpSpPr>
        <p:pic>
          <p:nvPicPr>
            <p:cNvPr id="4" name="圖片 3"/>
            <p:cNvPicPr/>
            <p:nvPr/>
          </p:nvPicPr>
          <p:blipFill rotWithShape="1">
            <a:blip r:embed="rId4"/>
            <a:srcRect l="29555" t="67821" r="27489" b="10309"/>
            <a:stretch/>
          </p:blipFill>
          <p:spPr bwMode="auto">
            <a:xfrm>
              <a:off x="4581116" y="2967067"/>
              <a:ext cx="4450386" cy="12201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圖片 2"/>
            <p:cNvPicPr/>
            <p:nvPr/>
          </p:nvPicPr>
          <p:blipFill rotWithShape="1">
            <a:blip r:embed="rId4"/>
            <a:srcRect l="29555" t="24284" r="27489" b="32179"/>
            <a:stretch/>
          </p:blipFill>
          <p:spPr bwMode="auto">
            <a:xfrm>
              <a:off x="4578084" y="186594"/>
              <a:ext cx="4453418" cy="27916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矩形 12"/>
          <p:cNvSpPr/>
          <p:nvPr/>
        </p:nvSpPr>
        <p:spPr>
          <a:xfrm>
            <a:off x="382494" y="1526217"/>
            <a:ext cx="226895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i="1" dirty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Source: </a:t>
            </a:r>
            <a:r>
              <a:rPr lang="en-US" altLang="zh-HK" sz="1600" i="1" dirty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Secondary Education Curriculum Guide (Secondary 1 – 6) (2017), Booklet 2, Figure 2.6, p.11-12</a:t>
            </a:r>
          </a:p>
          <a:p>
            <a:pPr lvl="0"/>
            <a:r>
              <a:rPr lang="en-US" altLang="zh-HK" sz="1600" i="1" dirty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altLang="zh-HK" sz="1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  <a:hlinkClick r:id="rId5"/>
              </a:rPr>
              <a:t>www.edb.gov.hk/attachment/en/curriculum-development/major-level-of-edu/secondary/curriculum-guides-documents/SECG_booklet_2_en.pdf</a:t>
            </a:r>
            <a:r>
              <a:rPr lang="en-US" altLang="zh-HK" sz="1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 </a:t>
            </a:r>
            <a:endParaRPr lang="en-US" altLang="zh-HK" sz="1600" i="1" dirty="0">
              <a:solidFill>
                <a:srgbClr val="7030A0"/>
              </a:solidFill>
              <a:latin typeface="Times New Roman" panose="02020603050405020304" pitchFamily="18" charset="0"/>
              <a:ea typeface="新細明體"/>
              <a:cs typeface="Times New Roman" panose="02020603050405020304" pitchFamily="18" charset="0"/>
            </a:endParaRPr>
          </a:p>
        </p:txBody>
      </p:sp>
      <p:sp>
        <p:nvSpPr>
          <p:cNvPr id="15" name="投影片編號版面配置區 2"/>
          <p:cNvSpPr txBox="1">
            <a:spLocks/>
          </p:cNvSpPr>
          <p:nvPr/>
        </p:nvSpPr>
        <p:spPr>
          <a:xfrm>
            <a:off x="7772400" y="0"/>
            <a:ext cx="2133600" cy="337038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3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fld id="{80266E08-B908-4C2F-9115-35E6FAC18109}" type="slidenum">
              <a:rPr lang="zh-HK" altLang="en-US" sz="1108">
                <a:solidFill>
                  <a:schemeClr val="tx1"/>
                </a:solidFill>
              </a:rPr>
              <a:pPr/>
              <a:t>9</a:t>
            </a:fld>
            <a:endParaRPr lang="zh-HK" altLang="en-US" sz="1108" dirty="0">
              <a:solidFill>
                <a:schemeClr val="tx1"/>
              </a:solidFill>
            </a:endParaRPr>
          </a:p>
        </p:txBody>
      </p:sp>
      <p:sp>
        <p:nvSpPr>
          <p:cNvPr id="11" name="向右箭號 10"/>
          <p:cNvSpPr/>
          <p:nvPr/>
        </p:nvSpPr>
        <p:spPr>
          <a:xfrm rot="5400000">
            <a:off x="1578631" y="4036817"/>
            <a:ext cx="2688463" cy="221809"/>
          </a:xfrm>
          <a:prstGeom prst="stripedRightArrow">
            <a:avLst/>
          </a:prstGeom>
          <a:solidFill>
            <a:srgbClr val="0000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501202" y="2572378"/>
            <a:ext cx="6903218" cy="24116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382493" y="218138"/>
            <a:ext cx="29682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95">
              <a:defRPr/>
            </a:pPr>
            <a:r>
              <a:rPr lang="en-US" altLang="zh-HK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en-US" altLang="zh-HK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 Curriculum S1-3</a:t>
            </a:r>
          </a:p>
        </p:txBody>
      </p:sp>
    </p:spTree>
    <p:extLst>
      <p:ext uri="{BB962C8B-B14F-4D97-AF65-F5344CB8AC3E}">
        <p14:creationId xmlns:p14="http://schemas.microsoft.com/office/powerpoint/2010/main" val="412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29C2D0BC7F544BE1FEDE0EECD7245" ma:contentTypeVersion="14" ma:contentTypeDescription="Create a new document." ma:contentTypeScope="" ma:versionID="f3602be2004161152169196565154b84">
  <xsd:schema xmlns:xsd="http://www.w3.org/2001/XMLSchema" xmlns:xs="http://www.w3.org/2001/XMLSchema" xmlns:p="http://schemas.microsoft.com/office/2006/metadata/properties" xmlns:ns2="de5c2c51-7906-4fac-bf5c-36dc0d54e7e0" xmlns:ns3="864ccfde-09d8-454f-ae99-5f29ab723904" targetNamespace="http://schemas.microsoft.com/office/2006/metadata/properties" ma:root="true" ma:fieldsID="f0d2b248a4414c8582816461682120fc" ns2:_="" ns3:_="">
    <xsd:import namespace="de5c2c51-7906-4fac-bf5c-36dc0d54e7e0"/>
    <xsd:import namespace="864ccfde-09d8-454f-ae99-5f29ab723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c2c51-7906-4fac-bf5c-36dc0d54e7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ccfde-09d8-454f-ae99-5f29ab7239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87e0f45-7ca9-4496-9d39-5b0b5009d033}" ma:internalName="TaxCatchAll" ma:showField="CatchAllData" ma:web="864ccfde-09d8-454f-ae99-5f29ab723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5c2c51-7906-4fac-bf5c-36dc0d54e7e0">
      <Terms xmlns="http://schemas.microsoft.com/office/infopath/2007/PartnerControls"/>
    </lcf76f155ced4ddcb4097134ff3c332f>
    <TaxCatchAll xmlns="864ccfde-09d8-454f-ae99-5f29ab723904" xsi:nil="true"/>
  </documentManagement>
</p:properties>
</file>

<file path=customXml/itemProps1.xml><?xml version="1.0" encoding="utf-8"?>
<ds:datastoreItem xmlns:ds="http://schemas.openxmlformats.org/officeDocument/2006/customXml" ds:itemID="{F3F9FDBF-539C-4017-A68F-65E521CF2223}"/>
</file>

<file path=customXml/itemProps2.xml><?xml version="1.0" encoding="utf-8"?>
<ds:datastoreItem xmlns:ds="http://schemas.openxmlformats.org/officeDocument/2006/customXml" ds:itemID="{46B2D4E8-A446-4776-ABFB-B6D99870058E}"/>
</file>

<file path=customXml/itemProps3.xml><?xml version="1.0" encoding="utf-8"?>
<ds:datastoreItem xmlns:ds="http://schemas.openxmlformats.org/officeDocument/2006/customXml" ds:itemID="{7ECA7837-1F6E-42F0-A52C-54830D2F09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14741</TotalTime>
  <Words>2873</Words>
  <Application>Microsoft Office PowerPoint</Application>
  <PresentationFormat>A4 紙張 (210x297 公釐)</PresentationFormat>
  <Paragraphs>451</Paragraphs>
  <Slides>34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53" baseType="lpstr">
      <vt:lpstr>DFKai-SB</vt:lpstr>
      <vt:lpstr>DFKai-SB</vt:lpstr>
      <vt:lpstr>Microsoft JhengHei</vt:lpstr>
      <vt:lpstr>Microsoft JhengHei</vt:lpstr>
      <vt:lpstr>新細明體</vt:lpstr>
      <vt:lpstr>新細明體</vt:lpstr>
      <vt:lpstr>方正大標宋</vt:lpstr>
      <vt:lpstr>Arial</vt:lpstr>
      <vt:lpstr>Bradley Hand ITC</vt:lpstr>
      <vt:lpstr>Calibri</vt:lpstr>
      <vt:lpstr>Calibri Light</vt:lpstr>
      <vt:lpstr>Comic Sans MS</vt:lpstr>
      <vt:lpstr>Mistral</vt:lpstr>
      <vt:lpstr>Times New Roman</vt:lpstr>
      <vt:lpstr>Wingdings</vt:lpstr>
      <vt:lpstr>Wingdings 2</vt:lpstr>
      <vt:lpstr>1_Office 佈景主題</vt:lpstr>
      <vt:lpstr>Office Theme</vt:lpstr>
      <vt:lpstr>1_Office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TE KLA Curriculum Framework (S1-6)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To think more about … Business Learning</vt:lpstr>
      <vt:lpstr>PowerPoint 簡報</vt:lpstr>
      <vt:lpstr>PowerPoint 簡報</vt:lpstr>
      <vt:lpstr>PowerPoint 簡報</vt:lpstr>
      <vt:lpstr>What do you think 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EMB/TE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 Roles and Responsibilities of Secondary School Coordinators of Technology Education Key Learning Area</dc:title>
  <dc:creator>SCDO3</dc:creator>
  <cp:lastModifiedBy>CHAN, Kar-yee Grace</cp:lastModifiedBy>
  <cp:revision>1478</cp:revision>
  <cp:lastPrinted>2023-03-06T07:15:09Z</cp:lastPrinted>
  <dcterms:created xsi:type="dcterms:W3CDTF">2005-11-21T11:34:06Z</dcterms:created>
  <dcterms:modified xsi:type="dcterms:W3CDTF">2025-02-19T01:00:23Z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0x010100EF829C2D0BC7F544BE1FEDE0EECD7245</vt:lpwstr>
  </property>
</Properties>
</file>